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4"/>
    <p:sldMasterId id="2147483866" r:id="rId5"/>
    <p:sldMasterId id="2147483885" r:id="rId6"/>
    <p:sldMasterId id="2147483897" r:id="rId7"/>
  </p:sldMasterIdLst>
  <p:notesMasterIdLst>
    <p:notesMasterId r:id="rId23"/>
  </p:notesMasterIdLst>
  <p:handoutMasterIdLst>
    <p:handoutMasterId r:id="rId24"/>
  </p:handoutMasterIdLst>
  <p:sldIdLst>
    <p:sldId id="1341" r:id="rId8"/>
    <p:sldId id="1365" r:id="rId9"/>
    <p:sldId id="1376" r:id="rId10"/>
    <p:sldId id="261" r:id="rId11"/>
    <p:sldId id="1364" r:id="rId12"/>
    <p:sldId id="1375" r:id="rId13"/>
    <p:sldId id="313" r:id="rId14"/>
    <p:sldId id="843" r:id="rId15"/>
    <p:sldId id="844" r:id="rId16"/>
    <p:sldId id="845" r:id="rId17"/>
    <p:sldId id="860" r:id="rId18"/>
    <p:sldId id="1356" r:id="rId19"/>
    <p:sldId id="1377" r:id="rId20"/>
    <p:sldId id="846" r:id="rId21"/>
    <p:sldId id="1366" r:id="rId2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D06345D-B75D-4E36-BB66-654D28931239}">
          <p14:sldIdLst>
            <p14:sldId id="1341"/>
            <p14:sldId id="1365"/>
            <p14:sldId id="1376"/>
            <p14:sldId id="261"/>
            <p14:sldId id="1364"/>
            <p14:sldId id="1375"/>
            <p14:sldId id="313"/>
            <p14:sldId id="843"/>
            <p14:sldId id="844"/>
            <p14:sldId id="845"/>
            <p14:sldId id="860"/>
            <p14:sldId id="1356"/>
            <p14:sldId id="1377"/>
            <p14:sldId id="846"/>
            <p14:sldId id="1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69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use, Blake D" initials="KBD" lastIdx="8" clrIdx="0">
    <p:extLst>
      <p:ext uri="{19B8F6BF-5375-455C-9EA6-DF929625EA0E}">
        <p15:presenceInfo xmlns:p15="http://schemas.microsoft.com/office/powerpoint/2012/main" userId="S::blake.kluse@pnnl.gov::66ab20a6-95a4-4cd8-bae1-8ac0e4c03c0e" providerId="AD"/>
      </p:ext>
    </p:extLst>
  </p:cmAuthor>
  <p:cmAuthor id="2" name="Stephen J. Young" initials="SJY" lastIdx="7" clrIdx="1">
    <p:extLst>
      <p:ext uri="{19B8F6BF-5375-455C-9EA6-DF929625EA0E}">
        <p15:presenceInfo xmlns:p15="http://schemas.microsoft.com/office/powerpoint/2012/main" userId="Stephen J. Young" providerId="None"/>
      </p:ext>
    </p:extLst>
  </p:cmAuthor>
  <p:cmAuthor id="3" name="Gosink, Luke" initials="GL" lastIdx="1" clrIdx="2">
    <p:extLst>
      <p:ext uri="{19B8F6BF-5375-455C-9EA6-DF929625EA0E}">
        <p15:presenceInfo xmlns:p15="http://schemas.microsoft.com/office/powerpoint/2012/main" userId="S::luke.gosink@pnnl.gov::f9016b4f-38ba-40cd-bfdd-4207b8c5786e" providerId="AD"/>
      </p:ext>
    </p:extLst>
  </p:cmAuthor>
  <p:cmAuthor id="4" name="Smith, Karen S" initials="SKS" lastIdx="17" clrIdx="3">
    <p:extLst>
      <p:ext uri="{19B8F6BF-5375-455C-9EA6-DF929625EA0E}">
        <p15:presenceInfo xmlns:p15="http://schemas.microsoft.com/office/powerpoint/2012/main" userId="S::Karen.Smith@pnnl.gov::218a17dd-f03d-4f29-9c5b-e0a396ee485c" providerId="AD"/>
      </p:ext>
    </p:extLst>
  </p:cmAuthor>
  <p:cmAuthor id="5" name="Tuor, Aaron R" initials="TAR" lastIdx="1" clrIdx="4">
    <p:extLst>
      <p:ext uri="{19B8F6BF-5375-455C-9EA6-DF929625EA0E}">
        <p15:presenceInfo xmlns:p15="http://schemas.microsoft.com/office/powerpoint/2012/main" userId="S::aaron.tuor@pnnl.gov::465ba38a-2e68-4701-a295-8544976f2e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86CD"/>
    <a:srgbClr val="D9D9D9"/>
    <a:srgbClr val="FFC000"/>
    <a:srgbClr val="C483CF"/>
    <a:srgbClr val="A63F1E"/>
    <a:srgbClr val="00AFEF"/>
    <a:srgbClr val="C37FCF"/>
    <a:srgbClr val="00ADED"/>
    <a:srgbClr val="FFC785"/>
    <a:srgbClr val="83D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40BC6-6D5F-445A-B2AE-996EA940AFB4}" v="31" dt="2021-05-18T18:42:50.8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181" autoAdjust="0"/>
  </p:normalViewPr>
  <p:slideViewPr>
    <p:cSldViewPr snapToGrid="0">
      <p:cViewPr varScale="1">
        <p:scale>
          <a:sx n="73" d="100"/>
          <a:sy n="73" d="100"/>
        </p:scale>
        <p:origin x="470" y="29"/>
      </p:cViewPr>
      <p:guideLst>
        <p:guide orient="horz" pos="1296"/>
        <p:guide pos="6936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43540BC6-6D5F-445A-B2AE-996EA940AFB4}"/>
    <pc:docChg chg="undo custSel addSld delSld modSld sldOrd modSection">
      <pc:chgData name="Drgona, Jan" userId="8107277a-43fb-42e1-8aa0-684adf187181" providerId="ADAL" clId="{43540BC6-6D5F-445A-B2AE-996EA940AFB4}" dt="2021-05-18T18:42:50.865" v="811"/>
      <pc:docMkLst>
        <pc:docMk/>
      </pc:docMkLst>
      <pc:sldChg chg="addSp delSp modSp mod">
        <pc:chgData name="Drgona, Jan" userId="8107277a-43fb-42e1-8aa0-684adf187181" providerId="ADAL" clId="{43540BC6-6D5F-445A-B2AE-996EA940AFB4}" dt="2021-05-17T21:29:50.416" v="327" actId="1036"/>
        <pc:sldMkLst>
          <pc:docMk/>
          <pc:sldMk cId="3350770362" sldId="261"/>
        </pc:sldMkLst>
        <pc:spChg chg="mod">
          <ac:chgData name="Drgona, Jan" userId="8107277a-43fb-42e1-8aa0-684adf187181" providerId="ADAL" clId="{43540BC6-6D5F-445A-B2AE-996EA940AFB4}" dt="2021-05-17T21:11:14.926" v="50" actId="404"/>
          <ac:spMkLst>
            <pc:docMk/>
            <pc:sldMk cId="3350770362" sldId="261"/>
            <ac:spMk id="2" creationId="{F0ED25D2-931B-4A1E-A481-B4E6BE901468}"/>
          </ac:spMkLst>
        </pc:spChg>
        <pc:spChg chg="mod">
          <ac:chgData name="Drgona, Jan" userId="8107277a-43fb-42e1-8aa0-684adf187181" providerId="ADAL" clId="{43540BC6-6D5F-445A-B2AE-996EA940AFB4}" dt="2021-05-17T21:11:14.926" v="50" actId="404"/>
          <ac:spMkLst>
            <pc:docMk/>
            <pc:sldMk cId="3350770362" sldId="261"/>
            <ac:spMk id="3" creationId="{08F7E507-4A5A-4BA1-A2F7-084320CF566A}"/>
          </ac:spMkLst>
        </pc:spChg>
        <pc:spChg chg="mod">
          <ac:chgData name="Drgona, Jan" userId="8107277a-43fb-42e1-8aa0-684adf187181" providerId="ADAL" clId="{43540BC6-6D5F-445A-B2AE-996EA940AFB4}" dt="2021-05-17T21:11:14.926" v="50" actId="404"/>
          <ac:spMkLst>
            <pc:docMk/>
            <pc:sldMk cId="3350770362" sldId="261"/>
            <ac:spMk id="5" creationId="{B9EDD568-6845-41D1-BD13-FE115DE15F40}"/>
          </ac:spMkLst>
        </pc:spChg>
        <pc:spChg chg="mod">
          <ac:chgData name="Drgona, Jan" userId="8107277a-43fb-42e1-8aa0-684adf187181" providerId="ADAL" clId="{43540BC6-6D5F-445A-B2AE-996EA940AFB4}" dt="2021-05-17T21:29:50.416" v="327" actId="1036"/>
          <ac:spMkLst>
            <pc:docMk/>
            <pc:sldMk cId="3350770362" sldId="261"/>
            <ac:spMk id="17" creationId="{BA201AFD-886B-4F6E-B59E-7B5F3915DD2F}"/>
          </ac:spMkLst>
        </pc:spChg>
        <pc:spChg chg="add mod">
          <ac:chgData name="Drgona, Jan" userId="8107277a-43fb-42e1-8aa0-684adf187181" providerId="ADAL" clId="{43540BC6-6D5F-445A-B2AE-996EA940AFB4}" dt="2021-05-17T21:29:50.416" v="327" actId="1036"/>
          <ac:spMkLst>
            <pc:docMk/>
            <pc:sldMk cId="3350770362" sldId="261"/>
            <ac:spMk id="18" creationId="{2EDC049D-FEA7-4F8C-9522-08023BECC87F}"/>
          </ac:spMkLst>
        </pc:spChg>
        <pc:picChg chg="add del mod">
          <ac:chgData name="Drgona, Jan" userId="8107277a-43fb-42e1-8aa0-684adf187181" providerId="ADAL" clId="{43540BC6-6D5F-445A-B2AE-996EA940AFB4}" dt="2021-05-17T21:28:45.083" v="305" actId="478"/>
          <ac:picMkLst>
            <pc:docMk/>
            <pc:sldMk cId="3350770362" sldId="261"/>
            <ac:picMk id="6" creationId="{8B413E25-BE3B-4883-A642-62958784BC04}"/>
          </ac:picMkLst>
        </pc:picChg>
        <pc:picChg chg="mod">
          <ac:chgData name="Drgona, Jan" userId="8107277a-43fb-42e1-8aa0-684adf187181" providerId="ADAL" clId="{43540BC6-6D5F-445A-B2AE-996EA940AFB4}" dt="2021-05-17T21:29:50.416" v="327" actId="1036"/>
          <ac:picMkLst>
            <pc:docMk/>
            <pc:sldMk cId="3350770362" sldId="261"/>
            <ac:picMk id="7" creationId="{BCF56484-DA65-4383-9BFF-62905EC55688}"/>
          </ac:picMkLst>
        </pc:picChg>
        <pc:picChg chg="mod">
          <ac:chgData name="Drgona, Jan" userId="8107277a-43fb-42e1-8aa0-684adf187181" providerId="ADAL" clId="{43540BC6-6D5F-445A-B2AE-996EA940AFB4}" dt="2021-05-17T21:29:37.706" v="321" actId="1035"/>
          <ac:picMkLst>
            <pc:docMk/>
            <pc:sldMk cId="3350770362" sldId="261"/>
            <ac:picMk id="8" creationId="{A590ABED-EDBC-4B5B-A8DD-A27BCC4431C8}"/>
          </ac:picMkLst>
        </pc:picChg>
        <pc:picChg chg="mod">
          <ac:chgData name="Drgona, Jan" userId="8107277a-43fb-42e1-8aa0-684adf187181" providerId="ADAL" clId="{43540BC6-6D5F-445A-B2AE-996EA940AFB4}" dt="2021-05-17T21:29:37.706" v="321" actId="1035"/>
          <ac:picMkLst>
            <pc:docMk/>
            <pc:sldMk cId="3350770362" sldId="261"/>
            <ac:picMk id="9" creationId="{3F0B4DCD-0AE6-4D20-9019-156CA252D4BD}"/>
          </ac:picMkLst>
        </pc:picChg>
        <pc:picChg chg="mod">
          <ac:chgData name="Drgona, Jan" userId="8107277a-43fb-42e1-8aa0-684adf187181" providerId="ADAL" clId="{43540BC6-6D5F-445A-B2AE-996EA940AFB4}" dt="2021-05-17T21:29:37.706" v="321" actId="1035"/>
          <ac:picMkLst>
            <pc:docMk/>
            <pc:sldMk cId="3350770362" sldId="261"/>
            <ac:picMk id="10" creationId="{4B0712E7-F0C4-4347-A3D2-386772122475}"/>
          </ac:picMkLst>
        </pc:picChg>
        <pc:picChg chg="add mod">
          <ac:chgData name="Drgona, Jan" userId="8107277a-43fb-42e1-8aa0-684adf187181" providerId="ADAL" clId="{43540BC6-6D5F-445A-B2AE-996EA940AFB4}" dt="2021-05-17T21:29:50.416" v="327" actId="1036"/>
          <ac:picMkLst>
            <pc:docMk/>
            <pc:sldMk cId="3350770362" sldId="261"/>
            <ac:picMk id="19" creationId="{A5CD82EF-0153-4424-ABAA-E14746DE05B7}"/>
          </ac:picMkLst>
        </pc:picChg>
      </pc:sldChg>
      <pc:sldChg chg="ord modTransition">
        <pc:chgData name="Drgona, Jan" userId="8107277a-43fb-42e1-8aa0-684adf187181" providerId="ADAL" clId="{43540BC6-6D5F-445A-B2AE-996EA940AFB4}" dt="2021-05-18T18:42:50.865" v="811"/>
        <pc:sldMkLst>
          <pc:docMk/>
          <pc:sldMk cId="2039675572" sldId="313"/>
        </pc:sldMkLst>
      </pc:sldChg>
      <pc:sldChg chg="ord">
        <pc:chgData name="Drgona, Jan" userId="8107277a-43fb-42e1-8aa0-684adf187181" providerId="ADAL" clId="{43540BC6-6D5F-445A-B2AE-996EA940AFB4}" dt="2021-05-17T21:14:40.911" v="173"/>
        <pc:sldMkLst>
          <pc:docMk/>
          <pc:sldMk cId="2596002032" sldId="843"/>
        </pc:sldMkLst>
      </pc:sldChg>
      <pc:sldChg chg="ord">
        <pc:chgData name="Drgona, Jan" userId="8107277a-43fb-42e1-8aa0-684adf187181" providerId="ADAL" clId="{43540BC6-6D5F-445A-B2AE-996EA940AFB4}" dt="2021-05-18T15:48:31.158" v="757"/>
        <pc:sldMkLst>
          <pc:docMk/>
          <pc:sldMk cId="907584749" sldId="845"/>
        </pc:sldMkLst>
      </pc:sldChg>
      <pc:sldChg chg="ord">
        <pc:chgData name="Drgona, Jan" userId="8107277a-43fb-42e1-8aa0-684adf187181" providerId="ADAL" clId="{43540BC6-6D5F-445A-B2AE-996EA940AFB4}" dt="2021-05-17T21:57:43.423" v="595"/>
        <pc:sldMkLst>
          <pc:docMk/>
          <pc:sldMk cId="943661023" sldId="846"/>
        </pc:sldMkLst>
      </pc:sldChg>
      <pc:sldChg chg="ord">
        <pc:chgData name="Drgona, Jan" userId="8107277a-43fb-42e1-8aa0-684adf187181" providerId="ADAL" clId="{43540BC6-6D5F-445A-B2AE-996EA940AFB4}" dt="2021-05-18T15:41:53.596" v="751"/>
        <pc:sldMkLst>
          <pc:docMk/>
          <pc:sldMk cId="2416069334" sldId="860"/>
        </pc:sldMkLst>
      </pc:sldChg>
      <pc:sldChg chg="modSp mod">
        <pc:chgData name="Drgona, Jan" userId="8107277a-43fb-42e1-8aa0-684adf187181" providerId="ADAL" clId="{43540BC6-6D5F-445A-B2AE-996EA940AFB4}" dt="2021-05-17T22:01:20.940" v="663" actId="20577"/>
        <pc:sldMkLst>
          <pc:docMk/>
          <pc:sldMk cId="3352632306" sldId="1341"/>
        </pc:sldMkLst>
        <pc:spChg chg="mod">
          <ac:chgData name="Drgona, Jan" userId="8107277a-43fb-42e1-8aa0-684adf187181" providerId="ADAL" clId="{43540BC6-6D5F-445A-B2AE-996EA940AFB4}" dt="2021-05-17T21:08:02.586" v="28" actId="20577"/>
          <ac:spMkLst>
            <pc:docMk/>
            <pc:sldMk cId="3352632306" sldId="1341"/>
            <ac:spMk id="2" creationId="{4F8BEF58-0449-9846-A5A2-D55961FE0885}"/>
          </ac:spMkLst>
        </pc:spChg>
        <pc:spChg chg="mod">
          <ac:chgData name="Drgona, Jan" userId="8107277a-43fb-42e1-8aa0-684adf187181" providerId="ADAL" clId="{43540BC6-6D5F-445A-B2AE-996EA940AFB4}" dt="2021-05-17T21:08:51.643" v="37"/>
          <ac:spMkLst>
            <pc:docMk/>
            <pc:sldMk cId="3352632306" sldId="1341"/>
            <ac:spMk id="3" creationId="{19E1D2E7-9C1F-2A4D-860E-ABC301F304F7}"/>
          </ac:spMkLst>
        </pc:spChg>
        <pc:spChg chg="mod">
          <ac:chgData name="Drgona, Jan" userId="8107277a-43fb-42e1-8aa0-684adf187181" providerId="ADAL" clId="{43540BC6-6D5F-445A-B2AE-996EA940AFB4}" dt="2021-05-17T22:01:20.940" v="663" actId="20577"/>
          <ac:spMkLst>
            <pc:docMk/>
            <pc:sldMk cId="3352632306" sldId="1341"/>
            <ac:spMk id="8" creationId="{33F60979-F64F-4447-B32B-860CD24F32E3}"/>
          </ac:spMkLst>
        </pc:spChg>
      </pc:sldChg>
      <pc:sldChg chg="modSp mod">
        <pc:chgData name="Drgona, Jan" userId="8107277a-43fb-42e1-8aa0-684adf187181" providerId="ADAL" clId="{43540BC6-6D5F-445A-B2AE-996EA940AFB4}" dt="2021-05-18T15:51:55.928" v="772" actId="20577"/>
        <pc:sldMkLst>
          <pc:docMk/>
          <pc:sldMk cId="4252329399" sldId="1356"/>
        </pc:sldMkLst>
        <pc:spChg chg="mod">
          <ac:chgData name="Drgona, Jan" userId="8107277a-43fb-42e1-8aa0-684adf187181" providerId="ADAL" clId="{43540BC6-6D5F-445A-B2AE-996EA940AFB4}" dt="2021-05-18T15:51:55.928" v="772" actId="20577"/>
          <ac:spMkLst>
            <pc:docMk/>
            <pc:sldMk cId="4252329399" sldId="1356"/>
            <ac:spMk id="20" creationId="{480316BE-FCFC-423D-B7EA-944CDF62E4CA}"/>
          </ac:spMkLst>
        </pc:spChg>
      </pc:sldChg>
      <pc:sldChg chg="addSp delSp modSp mod">
        <pc:chgData name="Drgona, Jan" userId="8107277a-43fb-42e1-8aa0-684adf187181" providerId="ADAL" clId="{43540BC6-6D5F-445A-B2AE-996EA940AFB4}" dt="2021-05-17T22:06:00.038" v="734" actId="1076"/>
        <pc:sldMkLst>
          <pc:docMk/>
          <pc:sldMk cId="593265035" sldId="1364"/>
        </pc:sldMkLst>
        <pc:spChg chg="mod">
          <ac:chgData name="Drgona, Jan" userId="8107277a-43fb-42e1-8aa0-684adf187181" providerId="ADAL" clId="{43540BC6-6D5F-445A-B2AE-996EA940AFB4}" dt="2021-05-17T22:06:00.038" v="734" actId="1076"/>
          <ac:spMkLst>
            <pc:docMk/>
            <pc:sldMk cId="593265035" sldId="1364"/>
            <ac:spMk id="2" creationId="{F0ED25D2-931B-4A1E-A481-B4E6BE901468}"/>
          </ac:spMkLst>
        </pc:spChg>
        <pc:spChg chg="add mod">
          <ac:chgData name="Drgona, Jan" userId="8107277a-43fb-42e1-8aa0-684adf187181" providerId="ADAL" clId="{43540BC6-6D5F-445A-B2AE-996EA940AFB4}" dt="2021-05-17T21:17:06.705" v="207" actId="14100"/>
          <ac:spMkLst>
            <pc:docMk/>
            <pc:sldMk cId="593265035" sldId="1364"/>
            <ac:spMk id="3" creationId="{B65219D8-4AAC-4F35-9DFB-D1C31E191234}"/>
          </ac:spMkLst>
        </pc:spChg>
        <pc:picChg chg="add mod">
          <ac:chgData name="Drgona, Jan" userId="8107277a-43fb-42e1-8aa0-684adf187181" providerId="ADAL" clId="{43540BC6-6D5F-445A-B2AE-996EA940AFB4}" dt="2021-05-17T21:31:42.434" v="350" actId="1035"/>
          <ac:picMkLst>
            <pc:docMk/>
            <pc:sldMk cId="593265035" sldId="1364"/>
            <ac:picMk id="5" creationId="{A3909F80-4DD7-46B0-8C2C-C98141BBF7FF}"/>
          </ac:picMkLst>
        </pc:picChg>
        <pc:picChg chg="del">
          <ac:chgData name="Drgona, Jan" userId="8107277a-43fb-42e1-8aa0-684adf187181" providerId="ADAL" clId="{43540BC6-6D5F-445A-B2AE-996EA940AFB4}" dt="2021-05-17T21:13:40.424" v="143" actId="478"/>
          <ac:picMkLst>
            <pc:docMk/>
            <pc:sldMk cId="593265035" sldId="1364"/>
            <ac:picMk id="7" creationId="{59049414-DC8D-4082-A85C-825F9170C86A}"/>
          </ac:picMkLst>
        </pc:picChg>
        <pc:picChg chg="del">
          <ac:chgData name="Drgona, Jan" userId="8107277a-43fb-42e1-8aa0-684adf187181" providerId="ADAL" clId="{43540BC6-6D5F-445A-B2AE-996EA940AFB4}" dt="2021-05-17T21:13:38.688" v="142" actId="478"/>
          <ac:picMkLst>
            <pc:docMk/>
            <pc:sldMk cId="593265035" sldId="1364"/>
            <ac:picMk id="9" creationId="{7EE51378-3BEE-4CD8-AC99-CA096F6FE01B}"/>
          </ac:picMkLst>
        </pc:picChg>
        <pc:picChg chg="del mod">
          <ac:chgData name="Drgona, Jan" userId="8107277a-43fb-42e1-8aa0-684adf187181" providerId="ADAL" clId="{43540BC6-6D5F-445A-B2AE-996EA940AFB4}" dt="2021-05-17T21:31:07.547" v="328" actId="478"/>
          <ac:picMkLst>
            <pc:docMk/>
            <pc:sldMk cId="593265035" sldId="1364"/>
            <ac:picMk id="14" creationId="{352A1CC9-3118-4331-B764-4FC781B7CC1E}"/>
          </ac:picMkLst>
        </pc:picChg>
        <pc:picChg chg="del mod">
          <ac:chgData name="Drgona, Jan" userId="8107277a-43fb-42e1-8aa0-684adf187181" providerId="ADAL" clId="{43540BC6-6D5F-445A-B2AE-996EA940AFB4}" dt="2021-05-17T21:31:08.180" v="329" actId="478"/>
          <ac:picMkLst>
            <pc:docMk/>
            <pc:sldMk cId="593265035" sldId="1364"/>
            <ac:picMk id="22" creationId="{AF829AE9-4F3A-48AB-B6E7-1BEF71093254}"/>
          </ac:picMkLst>
        </pc:picChg>
        <pc:picChg chg="del">
          <ac:chgData name="Drgona, Jan" userId="8107277a-43fb-42e1-8aa0-684adf187181" providerId="ADAL" clId="{43540BC6-6D5F-445A-B2AE-996EA940AFB4}" dt="2021-05-17T21:13:41.782" v="144" actId="478"/>
          <ac:picMkLst>
            <pc:docMk/>
            <pc:sldMk cId="593265035" sldId="1364"/>
            <ac:picMk id="26" creationId="{A0EF0A8A-AF22-4636-A7BE-86C108341EED}"/>
          </ac:picMkLst>
        </pc:picChg>
      </pc:sldChg>
      <pc:sldChg chg="addSp modSp mod">
        <pc:chgData name="Drgona, Jan" userId="8107277a-43fb-42e1-8aa0-684adf187181" providerId="ADAL" clId="{43540BC6-6D5F-445A-B2AE-996EA940AFB4}" dt="2021-05-18T17:03:55.153" v="809" actId="14100"/>
        <pc:sldMkLst>
          <pc:docMk/>
          <pc:sldMk cId="2105521208" sldId="1365"/>
        </pc:sldMkLst>
        <pc:spChg chg="mod">
          <ac:chgData name="Drgona, Jan" userId="8107277a-43fb-42e1-8aa0-684adf187181" providerId="ADAL" clId="{43540BC6-6D5F-445A-B2AE-996EA940AFB4}" dt="2021-05-18T15:17:17.413" v="743" actId="20577"/>
          <ac:spMkLst>
            <pc:docMk/>
            <pc:sldMk cId="2105521208" sldId="1365"/>
            <ac:spMk id="4" creationId="{179DC475-5F84-0745-9559-0BA6329C7E88}"/>
          </ac:spMkLst>
        </pc:spChg>
        <pc:picChg chg="mod">
          <ac:chgData name="Drgona, Jan" userId="8107277a-43fb-42e1-8aa0-684adf187181" providerId="ADAL" clId="{43540BC6-6D5F-445A-B2AE-996EA940AFB4}" dt="2021-05-18T17:03:49.609" v="808" actId="1076"/>
          <ac:picMkLst>
            <pc:docMk/>
            <pc:sldMk cId="2105521208" sldId="1365"/>
            <ac:picMk id="6" creationId="{FE0AD976-CE66-48F8-A71A-2188A569AB58}"/>
          </ac:picMkLst>
        </pc:picChg>
        <pc:picChg chg="add mod modCrop">
          <ac:chgData name="Drgona, Jan" userId="8107277a-43fb-42e1-8aa0-684adf187181" providerId="ADAL" clId="{43540BC6-6D5F-445A-B2AE-996EA940AFB4}" dt="2021-05-18T17:03:55.153" v="809" actId="14100"/>
          <ac:picMkLst>
            <pc:docMk/>
            <pc:sldMk cId="2105521208" sldId="1365"/>
            <ac:picMk id="7" creationId="{7D7B10C8-C1FE-407D-B925-73F115E50D29}"/>
          </ac:picMkLst>
        </pc:picChg>
      </pc:sldChg>
      <pc:sldChg chg="add del ord">
        <pc:chgData name="Drgona, Jan" userId="8107277a-43fb-42e1-8aa0-684adf187181" providerId="ADAL" clId="{43540BC6-6D5F-445A-B2AE-996EA940AFB4}" dt="2021-05-17T21:10:05.785" v="46"/>
        <pc:sldMkLst>
          <pc:docMk/>
          <pc:sldMk cId="746556150" sldId="1366"/>
        </pc:sldMkLst>
      </pc:sldChg>
      <pc:sldChg chg="del">
        <pc:chgData name="Drgona, Jan" userId="8107277a-43fb-42e1-8aa0-684adf187181" providerId="ADAL" clId="{43540BC6-6D5F-445A-B2AE-996EA940AFB4}" dt="2021-05-17T21:09:36.248" v="39" actId="47"/>
        <pc:sldMkLst>
          <pc:docMk/>
          <pc:sldMk cId="2572278881" sldId="1367"/>
        </pc:sldMkLst>
      </pc:sldChg>
      <pc:sldChg chg="del">
        <pc:chgData name="Drgona, Jan" userId="8107277a-43fb-42e1-8aa0-684adf187181" providerId="ADAL" clId="{43540BC6-6D5F-445A-B2AE-996EA940AFB4}" dt="2021-05-17T21:09:56.995" v="44" actId="47"/>
        <pc:sldMkLst>
          <pc:docMk/>
          <pc:sldMk cId="1828194990" sldId="1368"/>
        </pc:sldMkLst>
      </pc:sldChg>
      <pc:sldChg chg="del">
        <pc:chgData name="Drgona, Jan" userId="8107277a-43fb-42e1-8aa0-684adf187181" providerId="ADAL" clId="{43540BC6-6D5F-445A-B2AE-996EA940AFB4}" dt="2021-05-17T21:57:04.683" v="591" actId="47"/>
        <pc:sldMkLst>
          <pc:docMk/>
          <pc:sldMk cId="2767046167" sldId="1371"/>
        </pc:sldMkLst>
      </pc:sldChg>
      <pc:sldChg chg="del">
        <pc:chgData name="Drgona, Jan" userId="8107277a-43fb-42e1-8aa0-684adf187181" providerId="ADAL" clId="{43540BC6-6D5F-445A-B2AE-996EA940AFB4}" dt="2021-05-17T21:57:03.599" v="590" actId="47"/>
        <pc:sldMkLst>
          <pc:docMk/>
          <pc:sldMk cId="3461145235" sldId="1374"/>
        </pc:sldMkLst>
      </pc:sldChg>
      <pc:sldChg chg="addSp delSp modSp add mod ord">
        <pc:chgData name="Drgona, Jan" userId="8107277a-43fb-42e1-8aa0-684adf187181" providerId="ADAL" clId="{43540BC6-6D5F-445A-B2AE-996EA940AFB4}" dt="2021-05-17T21:54:01.605" v="587" actId="14100"/>
        <pc:sldMkLst>
          <pc:docMk/>
          <pc:sldMk cId="1654090721" sldId="1375"/>
        </pc:sldMkLst>
        <pc:spChg chg="add mod">
          <ac:chgData name="Drgona, Jan" userId="8107277a-43fb-42e1-8aa0-684adf187181" providerId="ADAL" clId="{43540BC6-6D5F-445A-B2AE-996EA940AFB4}" dt="2021-05-17T21:15:33.985" v="179" actId="1076"/>
          <ac:spMkLst>
            <pc:docMk/>
            <pc:sldMk cId="1654090721" sldId="1375"/>
            <ac:spMk id="3" creationId="{D74F5E24-0BEE-4105-948F-51A588E5F154}"/>
          </ac:spMkLst>
        </pc:spChg>
        <pc:spChg chg="add mod">
          <ac:chgData name="Drgona, Jan" userId="8107277a-43fb-42e1-8aa0-684adf187181" providerId="ADAL" clId="{43540BC6-6D5F-445A-B2AE-996EA940AFB4}" dt="2021-05-17T21:50:45.867" v="517" actId="1076"/>
          <ac:spMkLst>
            <pc:docMk/>
            <pc:sldMk cId="1654090721" sldId="1375"/>
            <ac:spMk id="12" creationId="{007CC402-463B-480B-9E5F-AEFC089316A5}"/>
          </ac:spMkLst>
        </pc:spChg>
        <pc:spChg chg="add mod">
          <ac:chgData name="Drgona, Jan" userId="8107277a-43fb-42e1-8aa0-684adf187181" providerId="ADAL" clId="{43540BC6-6D5F-445A-B2AE-996EA940AFB4}" dt="2021-05-17T21:49:45.265" v="497" actId="20577"/>
          <ac:spMkLst>
            <pc:docMk/>
            <pc:sldMk cId="1654090721" sldId="1375"/>
            <ac:spMk id="20" creationId="{5CCC4254-BC13-43F1-A072-128F4D2C9376}"/>
          </ac:spMkLst>
        </pc:spChg>
        <pc:spChg chg="add mod">
          <ac:chgData name="Drgona, Jan" userId="8107277a-43fb-42e1-8aa0-684adf187181" providerId="ADAL" clId="{43540BC6-6D5F-445A-B2AE-996EA940AFB4}" dt="2021-05-17T21:51:44.160" v="563" actId="1036"/>
          <ac:spMkLst>
            <pc:docMk/>
            <pc:sldMk cId="1654090721" sldId="1375"/>
            <ac:spMk id="24" creationId="{9144DD58-1441-447E-A513-5FB69164502D}"/>
          </ac:spMkLst>
        </pc:spChg>
        <pc:picChg chg="add del mod">
          <ac:chgData name="Drgona, Jan" userId="8107277a-43fb-42e1-8aa0-684adf187181" providerId="ADAL" clId="{43540BC6-6D5F-445A-B2AE-996EA940AFB4}" dt="2021-05-17T21:45:25.244" v="439" actId="478"/>
          <ac:picMkLst>
            <pc:docMk/>
            <pc:sldMk cId="1654090721" sldId="1375"/>
            <ac:picMk id="5" creationId="{01140187-FC39-42FE-881B-E6F50886A6D1}"/>
          </ac:picMkLst>
        </pc:picChg>
        <pc:picChg chg="del mod">
          <ac:chgData name="Drgona, Jan" userId="8107277a-43fb-42e1-8aa0-684adf187181" providerId="ADAL" clId="{43540BC6-6D5F-445A-B2AE-996EA940AFB4}" dt="2021-05-17T21:15:41.427" v="180" actId="478"/>
          <ac:picMkLst>
            <pc:docMk/>
            <pc:sldMk cId="1654090721" sldId="1375"/>
            <ac:picMk id="7" creationId="{59049414-DC8D-4082-A85C-825F9170C86A}"/>
          </ac:picMkLst>
        </pc:picChg>
        <pc:picChg chg="add del mod">
          <ac:chgData name="Drgona, Jan" userId="8107277a-43fb-42e1-8aa0-684adf187181" providerId="ADAL" clId="{43540BC6-6D5F-445A-B2AE-996EA940AFB4}" dt="2021-05-17T21:41:05.290" v="364" actId="478"/>
          <ac:picMkLst>
            <pc:docMk/>
            <pc:sldMk cId="1654090721" sldId="1375"/>
            <ac:picMk id="8" creationId="{C067A081-54C8-4D50-BBC1-6FF7D5CB89C8}"/>
          </ac:picMkLst>
        </pc:picChg>
        <pc:picChg chg="del mod">
          <ac:chgData name="Drgona, Jan" userId="8107277a-43fb-42e1-8aa0-684adf187181" providerId="ADAL" clId="{43540BC6-6D5F-445A-B2AE-996EA940AFB4}" dt="2021-05-17T21:15:42.877" v="181" actId="478"/>
          <ac:picMkLst>
            <pc:docMk/>
            <pc:sldMk cId="1654090721" sldId="1375"/>
            <ac:picMk id="9" creationId="{7EE51378-3BEE-4CD8-AC99-CA096F6FE01B}"/>
          </ac:picMkLst>
        </pc:picChg>
        <pc:picChg chg="add del mod">
          <ac:chgData name="Drgona, Jan" userId="8107277a-43fb-42e1-8aa0-684adf187181" providerId="ADAL" clId="{43540BC6-6D5F-445A-B2AE-996EA940AFB4}" dt="2021-05-17T21:53:40.087" v="581" actId="478"/>
          <ac:picMkLst>
            <pc:docMk/>
            <pc:sldMk cId="1654090721" sldId="1375"/>
            <ac:picMk id="11" creationId="{CF41CD66-A45C-4423-8E50-2F4F0A3BA393}"/>
          </ac:picMkLst>
        </pc:picChg>
        <pc:picChg chg="del">
          <ac:chgData name="Drgona, Jan" userId="8107277a-43fb-42e1-8aa0-684adf187181" providerId="ADAL" clId="{43540BC6-6D5F-445A-B2AE-996EA940AFB4}" dt="2021-05-17T21:14:22.146" v="164" actId="478"/>
          <ac:picMkLst>
            <pc:docMk/>
            <pc:sldMk cId="1654090721" sldId="1375"/>
            <ac:picMk id="14" creationId="{352A1CC9-3118-4331-B764-4FC781B7CC1E}"/>
          </ac:picMkLst>
        </pc:picChg>
        <pc:picChg chg="add del mod">
          <ac:chgData name="Drgona, Jan" userId="8107277a-43fb-42e1-8aa0-684adf187181" providerId="ADAL" clId="{43540BC6-6D5F-445A-B2AE-996EA940AFB4}" dt="2021-05-17T21:46:55.635" v="446" actId="478"/>
          <ac:picMkLst>
            <pc:docMk/>
            <pc:sldMk cId="1654090721" sldId="1375"/>
            <ac:picMk id="15" creationId="{FCCA7CEA-411D-4BC0-8B88-BD5EE9C7E092}"/>
          </ac:picMkLst>
        </pc:picChg>
        <pc:picChg chg="add del mod">
          <ac:chgData name="Drgona, Jan" userId="8107277a-43fb-42e1-8aa0-684adf187181" providerId="ADAL" clId="{43540BC6-6D5F-445A-B2AE-996EA940AFB4}" dt="2021-05-17T21:47:12.700" v="453" actId="478"/>
          <ac:picMkLst>
            <pc:docMk/>
            <pc:sldMk cId="1654090721" sldId="1375"/>
            <ac:picMk id="17" creationId="{70BAA90F-FC6D-404A-BCA0-7285782E7A03}"/>
          </ac:picMkLst>
        </pc:picChg>
        <pc:picChg chg="add del mod">
          <ac:chgData name="Drgona, Jan" userId="8107277a-43fb-42e1-8aa0-684adf187181" providerId="ADAL" clId="{43540BC6-6D5F-445A-B2AE-996EA940AFB4}" dt="2021-05-17T21:53:19.520" v="569" actId="478"/>
          <ac:picMkLst>
            <pc:docMk/>
            <pc:sldMk cId="1654090721" sldId="1375"/>
            <ac:picMk id="19" creationId="{1DB8A96B-4306-495C-98FB-D0EA06AFE104}"/>
          </ac:picMkLst>
        </pc:picChg>
        <pc:picChg chg="del">
          <ac:chgData name="Drgona, Jan" userId="8107277a-43fb-42e1-8aa0-684adf187181" providerId="ADAL" clId="{43540BC6-6D5F-445A-B2AE-996EA940AFB4}" dt="2021-05-17T21:14:21.057" v="163" actId="478"/>
          <ac:picMkLst>
            <pc:docMk/>
            <pc:sldMk cId="1654090721" sldId="1375"/>
            <ac:picMk id="22" creationId="{AF829AE9-4F3A-48AB-B6E7-1BEF71093254}"/>
          </ac:picMkLst>
        </pc:picChg>
        <pc:picChg chg="add mod">
          <ac:chgData name="Drgona, Jan" userId="8107277a-43fb-42e1-8aa0-684adf187181" providerId="ADAL" clId="{43540BC6-6D5F-445A-B2AE-996EA940AFB4}" dt="2021-05-17T21:51:49.124" v="568" actId="1037"/>
          <ac:picMkLst>
            <pc:docMk/>
            <pc:sldMk cId="1654090721" sldId="1375"/>
            <ac:picMk id="23" creationId="{6FC5A080-EC26-48C2-9608-677CD82E37F2}"/>
          </ac:picMkLst>
        </pc:picChg>
        <pc:picChg chg="add mod">
          <ac:chgData name="Drgona, Jan" userId="8107277a-43fb-42e1-8aa0-684adf187181" providerId="ADAL" clId="{43540BC6-6D5F-445A-B2AE-996EA940AFB4}" dt="2021-05-17T21:53:38.740" v="580" actId="1035"/>
          <ac:picMkLst>
            <pc:docMk/>
            <pc:sldMk cId="1654090721" sldId="1375"/>
            <ac:picMk id="25" creationId="{F38CA377-216C-4B4C-8624-70BE5C1C65A0}"/>
          </ac:picMkLst>
        </pc:picChg>
        <pc:picChg chg="del mod">
          <ac:chgData name="Drgona, Jan" userId="8107277a-43fb-42e1-8aa0-684adf187181" providerId="ADAL" clId="{43540BC6-6D5F-445A-B2AE-996EA940AFB4}" dt="2021-05-17T21:35:05.981" v="351" actId="478"/>
          <ac:picMkLst>
            <pc:docMk/>
            <pc:sldMk cId="1654090721" sldId="1375"/>
            <ac:picMk id="26" creationId="{A0EF0A8A-AF22-4636-A7BE-86C108341EED}"/>
          </ac:picMkLst>
        </pc:picChg>
        <pc:picChg chg="add mod">
          <ac:chgData name="Drgona, Jan" userId="8107277a-43fb-42e1-8aa0-684adf187181" providerId="ADAL" clId="{43540BC6-6D5F-445A-B2AE-996EA940AFB4}" dt="2021-05-17T21:54:01.605" v="587" actId="14100"/>
          <ac:picMkLst>
            <pc:docMk/>
            <pc:sldMk cId="1654090721" sldId="1375"/>
            <ac:picMk id="28" creationId="{2E891534-EB46-40A6-B5FC-76BDBC1D34F0}"/>
          </ac:picMkLst>
        </pc:picChg>
      </pc:sldChg>
      <pc:sldChg chg="del">
        <pc:chgData name="Drgona, Jan" userId="8107277a-43fb-42e1-8aa0-684adf187181" providerId="ADAL" clId="{43540BC6-6D5F-445A-B2AE-996EA940AFB4}" dt="2021-05-17T21:09:34.609" v="38" actId="47"/>
        <pc:sldMkLst>
          <pc:docMk/>
          <pc:sldMk cId="3786039445" sldId="1375"/>
        </pc:sldMkLst>
      </pc:sldChg>
      <pc:sldChg chg="addSp delSp modSp add mod ord">
        <pc:chgData name="Drgona, Jan" userId="8107277a-43fb-42e1-8aa0-684adf187181" providerId="ADAL" clId="{43540BC6-6D5F-445A-B2AE-996EA940AFB4}" dt="2021-05-17T22:04:15.830" v="729" actId="20577"/>
        <pc:sldMkLst>
          <pc:docMk/>
          <pc:sldMk cId="3063993526" sldId="1376"/>
        </pc:sldMkLst>
        <pc:spChg chg="mod">
          <ac:chgData name="Drgona, Jan" userId="8107277a-43fb-42e1-8aa0-684adf187181" providerId="ADAL" clId="{43540BC6-6D5F-445A-B2AE-996EA940AFB4}" dt="2021-05-17T22:04:15.830" v="729" actId="20577"/>
          <ac:spMkLst>
            <pc:docMk/>
            <pc:sldMk cId="3063993526" sldId="1376"/>
            <ac:spMk id="2" creationId="{F0ED25D2-931B-4A1E-A481-B4E6BE901468}"/>
          </ac:spMkLst>
        </pc:spChg>
        <pc:spChg chg="del">
          <ac:chgData name="Drgona, Jan" userId="8107277a-43fb-42e1-8aa0-684adf187181" providerId="ADAL" clId="{43540BC6-6D5F-445A-B2AE-996EA940AFB4}" dt="2021-05-17T21:24:58.816" v="291" actId="478"/>
          <ac:spMkLst>
            <pc:docMk/>
            <pc:sldMk cId="3063993526" sldId="1376"/>
            <ac:spMk id="3" creationId="{D74F5E24-0BEE-4105-948F-51A588E5F154}"/>
          </ac:spMkLst>
        </pc:spChg>
        <pc:picChg chg="add mod">
          <ac:chgData name="Drgona, Jan" userId="8107277a-43fb-42e1-8aa0-684adf187181" providerId="ADAL" clId="{43540BC6-6D5F-445A-B2AE-996EA940AFB4}" dt="2021-05-17T22:03:58.218" v="725" actId="1076"/>
          <ac:picMkLst>
            <pc:docMk/>
            <pc:sldMk cId="3063993526" sldId="1376"/>
            <ac:picMk id="5" creationId="{25EBEE4A-00A3-4E23-B68B-22B700C1DFD3}"/>
          </ac:picMkLst>
        </pc:picChg>
        <pc:picChg chg="del">
          <ac:chgData name="Drgona, Jan" userId="8107277a-43fb-42e1-8aa0-684adf187181" providerId="ADAL" clId="{43540BC6-6D5F-445A-B2AE-996EA940AFB4}" dt="2021-05-17T21:17:52.626" v="211" actId="478"/>
          <ac:picMkLst>
            <pc:docMk/>
            <pc:sldMk cId="3063993526" sldId="1376"/>
            <ac:picMk id="26" creationId="{A0EF0A8A-AF22-4636-A7BE-86C108341EED}"/>
          </ac:picMkLst>
        </pc:picChg>
      </pc:sldChg>
      <pc:sldChg chg="del">
        <pc:chgData name="Drgona, Jan" userId="8107277a-43fb-42e1-8aa0-684adf187181" providerId="ADAL" clId="{43540BC6-6D5F-445A-B2AE-996EA940AFB4}" dt="2021-05-17T21:09:56.995" v="44" actId="47"/>
        <pc:sldMkLst>
          <pc:docMk/>
          <pc:sldMk cId="3865182704" sldId="1376"/>
        </pc:sldMkLst>
      </pc:sldChg>
      <pc:sldChg chg="del">
        <pc:chgData name="Drgona, Jan" userId="8107277a-43fb-42e1-8aa0-684adf187181" providerId="ADAL" clId="{43540BC6-6D5F-445A-B2AE-996EA940AFB4}" dt="2021-05-17T21:09:38.793" v="41" actId="47"/>
        <pc:sldMkLst>
          <pc:docMk/>
          <pc:sldMk cId="903439935" sldId="1377"/>
        </pc:sldMkLst>
      </pc:sldChg>
      <pc:sldChg chg="addSp delSp modSp add mod ord">
        <pc:chgData name="Drgona, Jan" userId="8107277a-43fb-42e1-8aa0-684adf187181" providerId="ADAL" clId="{43540BC6-6D5F-445A-B2AE-996EA940AFB4}" dt="2021-05-18T16:47:06.411" v="800"/>
        <pc:sldMkLst>
          <pc:docMk/>
          <pc:sldMk cId="984765868" sldId="1377"/>
        </pc:sldMkLst>
        <pc:spChg chg="mod">
          <ac:chgData name="Drgona, Jan" userId="8107277a-43fb-42e1-8aa0-684adf187181" providerId="ADAL" clId="{43540BC6-6D5F-445A-B2AE-996EA940AFB4}" dt="2021-05-18T16:46:34.099" v="792" actId="20577"/>
          <ac:spMkLst>
            <pc:docMk/>
            <pc:sldMk cId="984765868" sldId="1377"/>
            <ac:spMk id="3" creationId="{EFA5BBBA-0700-BB48-94F5-FCF3B14DC959}"/>
          </ac:spMkLst>
        </pc:spChg>
        <pc:spChg chg="del">
          <ac:chgData name="Drgona, Jan" userId="8107277a-43fb-42e1-8aa0-684adf187181" providerId="ADAL" clId="{43540BC6-6D5F-445A-B2AE-996EA940AFB4}" dt="2021-05-18T16:46:27.123" v="775" actId="478"/>
          <ac:spMkLst>
            <pc:docMk/>
            <pc:sldMk cId="984765868" sldId="1377"/>
            <ac:spMk id="6" creationId="{5BD76E46-C0E0-6B46-A674-DCD336049842}"/>
          </ac:spMkLst>
        </pc:spChg>
        <pc:spChg chg="del">
          <ac:chgData name="Drgona, Jan" userId="8107277a-43fb-42e1-8aa0-684adf187181" providerId="ADAL" clId="{43540BC6-6D5F-445A-B2AE-996EA940AFB4}" dt="2021-05-18T16:46:27.123" v="775" actId="478"/>
          <ac:spMkLst>
            <pc:docMk/>
            <pc:sldMk cId="984765868" sldId="1377"/>
            <ac:spMk id="7" creationId="{6491EB50-B851-444A-AA89-F5C12BDBCAF1}"/>
          </ac:spMkLst>
        </pc:spChg>
        <pc:spChg chg="del">
          <ac:chgData name="Drgona, Jan" userId="8107277a-43fb-42e1-8aa0-684adf187181" providerId="ADAL" clId="{43540BC6-6D5F-445A-B2AE-996EA940AFB4}" dt="2021-05-18T16:46:27.123" v="775" actId="478"/>
          <ac:spMkLst>
            <pc:docMk/>
            <pc:sldMk cId="984765868" sldId="1377"/>
            <ac:spMk id="8" creationId="{BAC296F2-69BE-F74C-9BA5-297CBF055857}"/>
          </ac:spMkLst>
        </pc:spChg>
        <pc:picChg chg="del">
          <ac:chgData name="Drgona, Jan" userId="8107277a-43fb-42e1-8aa0-684adf187181" providerId="ADAL" clId="{43540BC6-6D5F-445A-B2AE-996EA940AFB4}" dt="2021-05-18T16:46:25.333" v="774" actId="478"/>
          <ac:picMkLst>
            <pc:docMk/>
            <pc:sldMk cId="984765868" sldId="1377"/>
            <ac:picMk id="5" creationId="{3D0AC636-793A-C844-A208-B2AE67F15C46}"/>
          </ac:picMkLst>
        </pc:picChg>
        <pc:picChg chg="add mod">
          <ac:chgData name="Drgona, Jan" userId="8107277a-43fb-42e1-8aa0-684adf187181" providerId="ADAL" clId="{43540BC6-6D5F-445A-B2AE-996EA940AFB4}" dt="2021-05-18T16:46:55.993" v="798" actId="1076"/>
          <ac:picMkLst>
            <pc:docMk/>
            <pc:sldMk cId="984765868" sldId="1377"/>
            <ac:picMk id="10" creationId="{B0A70DBD-BC4D-425F-A766-A50BDB83DC65}"/>
          </ac:picMkLst>
        </pc:picChg>
      </pc:sldChg>
      <pc:sldChg chg="del">
        <pc:chgData name="Drgona, Jan" userId="8107277a-43fb-42e1-8aa0-684adf187181" providerId="ADAL" clId="{43540BC6-6D5F-445A-B2AE-996EA940AFB4}" dt="2021-05-17T21:09:37.541" v="40" actId="47"/>
        <pc:sldMkLst>
          <pc:docMk/>
          <pc:sldMk cId="2523782583" sldId="1378"/>
        </pc:sldMkLst>
      </pc:sldChg>
      <pc:sldChg chg="del">
        <pc:chgData name="Drgona, Jan" userId="8107277a-43fb-42e1-8aa0-684adf187181" providerId="ADAL" clId="{43540BC6-6D5F-445A-B2AE-996EA940AFB4}" dt="2021-05-17T21:09:56.995" v="44" actId="47"/>
        <pc:sldMkLst>
          <pc:docMk/>
          <pc:sldMk cId="1026659003" sldId="137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presentation I’m giving today is for a data-driven method for dynamics modeling.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care about this because people interact with and depend on complicated systems all the time.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understanding of these systems can lead to outcomes which are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More energy efficient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Cost effective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Conducive to human life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an accurate model of a system enables scientific discovery,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provide critical information to support high stakes decisions in changing environments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to provide necessary information for predictive maintenance of high value equipment, avoiding costly and potentially dangerous equipment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common and lucrative uses of systems models are for predictive control in manufacturing and other large scale enterprises.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presenting a method today which bridges benefits of traditional physics-based modeling with  more recent data-driven modeling using deep learning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physics-based modeling works very well and is widely used in many real world applications. However, it can’t always be applied to every situation.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missing information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incomplete awareness of the model state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limitations on the available operational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large scale systems, not only are they difficult to model from first principles, it is also not always possible to simulate the system in real time. 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Data-driven approaches for systems modeling are an alternative in these situations but can come with their own disadvantages.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 lot of data to train and may behave unpredictably outside the distribution of training data in unobserved regions of the system state space.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modern neural network approaches don’t typically provide constraints enforcement within physically realizable and operationally safe bounds,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55362-50C5-480D-87AE-50F125AEE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5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presentation I’m giving today is for a data-driven method for dynamics modeling.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care about this because people interact with and depend on complicated systems all the time.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understanding of these systems can lead to outcomes which are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More energy efficient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Cost effective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Conducive to human life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an accurate model of a system enables scientific discovery,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provide critical information to support high stakes decisions in changing environments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to provide necessary information for predictive maintenance of high value equipment, avoiding costly and potentially dangerous equipment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common and lucrative uses of systems models are for predictive control in manufacturing and other large scale enterprises.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presenting a method today which bridges benefits of traditional physics-based modeling with  more recent data-driven modeling using deep learning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physics-based modeling works very well and is widely used in many real world applications. However, it can’t always be applied to every situation.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missing information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incomplete awareness of the model state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limitations on the available operational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large scale systems, not only are they difficult to model from first principles, it is also not always possible to simulate the system in real time. 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Data-driven approaches for systems modeling are an alternative in these situations but can come with their own disadvantages.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 lot of data to train and may behave unpredictably outside the distribution of training data in unobserved regions of the system state space.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modern neural network approaches don’t typically provide constraints enforcement within physically realizable and operationally safe bounds,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55362-50C5-480D-87AE-50F125AEE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3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presentation I’m giving today is for a data-driven method for dynamics modeling.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care about this because people interact with and depend on complicated systems all the time.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understanding of these systems can lead to outcomes which are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More energy efficient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Cost effective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Conducive to human life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an accurate model of a system enables scientific discovery,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provide critical information to support high stakes decisions in changing environments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to provide necessary information for predictive maintenance of high value equipment, avoiding costly and potentially dangerous equipment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common and lucrative uses of systems models are for predictive control in manufacturing and other large scale enterprises.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presenting a method today which bridges benefits of traditional physics-based modeling with  more recent data-driven modeling using deep learning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physics-based modeling works very well and is widely used in many real world applications. However, it can’t always be applied to every situation.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missing information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incomplete awareness of the model state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limitations on the available operational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large scale systems, not only are they difficult to model from first principles, it is also not always possible to simulate the system in real time. 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Data-driven approaches for systems modeling are an alternative in these situations but can come with their own disadvantages.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 lot of data to train and may behave unpredictably outside the distribution of training data in unobserved regions of the system state space.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modern neural network approaches don’t typically provide constraints enforcement within physically realizable and operationally safe bounds,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55362-50C5-480D-87AE-50F125AEE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presentation I’m giving today is for a data-driven method for dynamics modeling.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care about this because people interact with and depend on complicated systems all the time.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understanding of these systems can lead to outcomes which are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More energy efficient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Cost effective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Conducive to human life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an accurate model of a system enables scientific discovery,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provide critical information to support high stakes decisions in changing environments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to provide necessary information for predictive maintenance of high value equipment, avoiding costly and potentially dangerous equipment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common and lucrative uses of systems models are for predictive control in manufacturing and other large scale enterprises.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presenting a method today which bridges benefits of traditional physics-based modeling with  more recent data-driven modeling using deep learning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physics-based modeling works very well and is widely used in many real world applications. However, it can’t always be applied to every situation.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missing information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incomplete awareness of the model state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limitations on the available operational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large scale systems, not only are they difficult to model from first principles, it is also not always possible to simulate the system in real time. 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Data-driven approaches for systems modeling are an alternative in these situations but can come with their own disadvantages.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 lot of data to train and may behave unpredictably outside the distribution of training data in unobserved regions of the system state space.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modern neural network approaches don’t typically provide constraints enforcement within physically realizable and operationally safe bounds,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55362-50C5-480D-87AE-50F125AEE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2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58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198A-2C35-4687-AEE6-2E7318CB9C4B}" type="datetime1">
              <a:rPr lang="en-US" smtClean="0"/>
              <a:t>5/18/2021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702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30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30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6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2" y="4915646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90AF-1FB5-4879-AB81-581C4D449F03}" type="datetime1">
              <a:rPr lang="en-US" smtClean="0"/>
              <a:t>5/18/2021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73011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368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60" y="3429000"/>
            <a:ext cx="4572000" cy="420485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81A4A-BD00-4FA9-BE2A-C6D42048CD76}" type="datetime1">
              <a:rPr lang="en-US" smtClean="0"/>
              <a:t>5/18/2021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DB7E534-7B03-B442-8160-F21C6B803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2" y="290609"/>
            <a:ext cx="9736667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6759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8222F-5982-4D3F-9F6B-489D2F7BF1EB}" type="datetime1">
              <a:rPr lang="en-US" smtClean="0"/>
              <a:t>5/18/2021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976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1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E1C75-318A-4CB8-8601-EE0ED721B25F}" type="datetime1">
              <a:rPr lang="en-US" smtClean="0"/>
              <a:t>5/18/2021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21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D7423-7A39-432A-990D-5D3BC893729F}" type="datetime1">
              <a:rPr lang="en-US" smtClean="0"/>
              <a:t>5/18/2021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040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22EB-DCEA-43F5-A7E5-A9CAE6C1F2E1}" type="datetime1">
              <a:rPr lang="en-US" smtClean="0"/>
              <a:t>5/18/2021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092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7D1A-258A-4768-8FD5-AC03A128CB96}" type="datetime1">
              <a:rPr lang="en-US" smtClean="0"/>
              <a:t>5/18/2021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742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E758-B07A-4375-8893-A9D3FF16D2F9}" type="datetime1">
              <a:rPr lang="en-US" smtClean="0"/>
              <a:t>5/18/2021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4122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1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28044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5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5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BD0B0C4A-29B3-4815-AEFC-BF3EA9A7312B}" type="datetime1">
              <a:rPr lang="en-US" smtClean="0"/>
              <a:t>5/18/2021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5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2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33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31D2-CEB1-4D3D-A00B-A2234314B65F}" type="datetime1">
              <a:rPr lang="en-US" smtClean="0"/>
              <a:t>5/18/2021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5903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4917259-15A4-4AD0-9A93-E86D3473B6F7}" type="datetime1">
              <a:rPr lang="en-US" smtClean="0"/>
              <a:t>5/18/2021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6577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FF481F0-21C1-417F-8362-41E60FDE43EB}" type="datetime1">
              <a:rPr lang="en-US" smtClean="0"/>
              <a:t>5/18/2021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209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185062"/>
            <a:ext cx="14630400" cy="7044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427937"/>
            <a:ext cx="10607040" cy="746150"/>
          </a:xfrm>
        </p:spPr>
        <p:txBody>
          <a:bodyPr lIns="0" tIns="0" rIns="0" bIns="0" anchor="t">
            <a:spAutoFit/>
          </a:bodyPr>
          <a:lstStyle>
            <a:lvl1pPr algn="l">
              <a:defRPr sz="3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45920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1645919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BEA07A7E-0E00-4F4D-A214-CF3F681B1B21}" type="datetime1">
              <a:rPr lang="en-US" smtClean="0"/>
              <a:t>5/18/2021</a:t>
            </a:fld>
            <a:endParaRPr lang="en-US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731520" y="2471089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7680960" y="2468116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3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>
              <a:defRPr sz="24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216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92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68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68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75DD78E-2D15-43CE-BDF6-6EB205F4BD60}" type="datetime1">
              <a:rPr lang="en-US" smtClean="0"/>
              <a:t>5/18/2021</a:t>
            </a:fld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2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470355"/>
            <a:ext cx="14630400" cy="6759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C7445B1-7345-4842-919F-FB43AEC7FAF5}" type="datetime1">
              <a:rPr lang="en-US" smtClean="0"/>
              <a:t>5/18/2021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3763608" y="7745970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9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7844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2106A-D6B2-4C4F-910A-07A12602A6E8}" type="datetime1">
              <a:rPr lang="en-US" smtClean="0"/>
              <a:t>5/18/2021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8670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49AA-1031-4F5C-A56C-97EF92F1E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B749-149C-4435-BE01-98B38FF3D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9D529-EBB0-46FD-86CF-A330E84E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29517541-239D-46FD-8798-8B06687804C3}" type="datetime1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5C45D-80FD-45C0-8C26-FC43A222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F6B8F-3E0D-427A-B700-37F28597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1E7007A3-27E3-4531-92B5-FFA1FE5A1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1520" y="427936"/>
            <a:ext cx="10607040" cy="746150"/>
          </a:xfrm>
        </p:spPr>
        <p:txBody>
          <a:bodyPr lIns="0" tIns="0" rIns="0" bIns="0" anchor="t" anchorCtr="0">
            <a:spAutoFit/>
          </a:bodyPr>
          <a:lstStyle>
            <a:lvl1pPr algn="l">
              <a:defRPr sz="30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31520" y="1645918"/>
            <a:ext cx="13167360" cy="5760720"/>
          </a:xfrm>
        </p:spPr>
        <p:txBody>
          <a:bodyPr lIns="0" tIns="0" rIns="0" bIns="0">
            <a:sp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160">
                <a:latin typeface="Arial"/>
                <a:cs typeface="Arial"/>
              </a:defRPr>
            </a:lvl2pPr>
            <a:lvl3pPr>
              <a:defRPr sz="1920">
                <a:latin typeface="Arial"/>
                <a:cs typeface="Arial"/>
              </a:defRPr>
            </a:lvl3pPr>
            <a:lvl4pPr>
              <a:defRPr sz="1680">
                <a:latin typeface="Arial"/>
                <a:cs typeface="Arial"/>
              </a:defRPr>
            </a:lvl4pPr>
            <a:lvl5pPr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EB440FD6-CCA8-4E0A-BBBE-9F16AC180D06}" type="datetime1">
              <a:rPr lang="en-US" smtClean="0"/>
              <a:t>5/18/2021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2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C714A-2266-4BC5-8FFD-0C69F2F89D23}" type="datetime1">
              <a:rPr lang="en-US" smtClean="0"/>
              <a:t>5/18/2021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34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8A3A-9370-4332-8DBB-3466DC21D458}" type="datetime1">
              <a:rPr lang="en-US" smtClean="0"/>
              <a:t>5/18/2021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7793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CDFD8-4208-4EBB-AC71-80AA88A49063}" type="datetime1">
              <a:rPr lang="en-US" smtClean="0"/>
              <a:t>5/18/2021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22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B4611-B3B2-44A3-9FB9-12F4A0F3F5CC}" type="datetime1">
              <a:rPr lang="en-US" smtClean="0"/>
              <a:t>5/18/2021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467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9FFAB-913F-42EC-A07B-904B26D794B9}" type="datetime1">
              <a:rPr lang="en-US" smtClean="0"/>
              <a:t>5/18/2021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619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347FC-4A0F-4938-A1B2-05B07612240F}" type="datetime1">
              <a:rPr lang="en-US" smtClean="0"/>
              <a:t>5/18/2021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804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13518-8DD2-477E-8008-23756F16CE6C}" type="datetime1">
              <a:rPr lang="en-US" smtClean="0"/>
              <a:t>5/18/2021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63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7575-383E-4D7A-923C-B5164C5E731F}" type="datetime1">
              <a:rPr lang="en-US" smtClean="0"/>
              <a:t>5/18/2021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6950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168D0-772D-4288-9343-32A8CD359741}" type="datetime1">
              <a:rPr lang="en-US" smtClean="0"/>
              <a:t>5/18/2021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5474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0891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2004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61264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643737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0" y="5376672"/>
            <a:ext cx="457200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F6EBF-AC4F-4EB2-85B2-E919F1F98956}" type="datetime1">
              <a:rPr lang="en-US" smtClean="0"/>
              <a:t>5/18/2021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998D4FC-A1E6-EA40-9F0D-E989D4E363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512" y="185057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5C17B-9F0E-4F4C-88F2-0C055D5BC577}" type="datetime1">
              <a:rPr lang="en-US" smtClean="0"/>
              <a:t>5/18/2021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78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7624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5AE82-7F08-4A2F-BC0D-00585DFC8F27}" type="datetime1">
              <a:rPr lang="en-US" smtClean="0"/>
              <a:t>5/18/2021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432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333F2-87E4-442D-B29E-16E4EE449689}" type="datetime1">
              <a:rPr lang="en-US" smtClean="0"/>
              <a:t>5/18/2021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107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DF5A6-56F4-4236-8E83-9140F73FEF09}" type="datetime1">
              <a:rPr lang="en-US" smtClean="0"/>
              <a:t>5/18/2021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891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ture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040AA-4C0D-47D2-8B07-25EC10A7AE35}" type="datetime1">
              <a:rPr lang="en-US" smtClean="0"/>
              <a:t>5/18/2021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C34DAF1-2CCC-9B46-87F0-D3DF7133C9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52F1714-91E5-B742-B78B-A2BC2DED7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66DAA20-2BAB-9E4C-8EC7-405598CC2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744B3B-955A-8041-944D-F1C74D29A9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FF66ADE-B1B4-CC4A-BE93-20F4F6A04C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AE4263-CA4E-A147-8775-7A86B1D379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13679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72B2D-E26B-46C8-8DFB-052DC8A29FD5}" type="datetime1">
              <a:rPr lang="en-US" smtClean="0"/>
              <a:t>5/18/2021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6162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B6095-4F4C-49C6-BB14-6F800DA052D3}" type="datetime1">
              <a:rPr lang="en-US" smtClean="0"/>
              <a:t>5/18/2021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371600" y="2057400"/>
            <a:ext cx="12801600" cy="45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5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0D86-F5C0-4B34-BF97-659F2B731977}" type="datetime1">
              <a:rPr lang="en-US" smtClean="0"/>
              <a:t>5/18/2021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01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329D7-FC25-425E-992F-C8707A1C628E}" type="datetime1">
              <a:rPr lang="en-US" smtClean="0"/>
              <a:t>5/18/2021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583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7651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60262-4613-4FD5-B811-1D24AF905E60}" type="datetime1">
              <a:rPr lang="en-US" smtClean="0"/>
              <a:t>5/18/2021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9272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2B549-7E13-4B76-8BE0-D0E527EB4A54}" type="datetime1">
              <a:rPr lang="en-US" smtClean="0"/>
              <a:t>5/18/2021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048F-3C99-404C-A6A0-73453C407310}" type="datetime1">
              <a:rPr lang="en-US" smtClean="0"/>
              <a:t>5/18/2021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9070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AAFDB-FD5A-4E0B-A74A-E11E19943A60}" type="datetime1">
              <a:rPr lang="en-US" smtClean="0"/>
              <a:t>5/18/2021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9207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2369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9.tiff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8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6.jpe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17.jpe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969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62793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3A995-6A76-5F48-A15A-559497C50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" b="-40"/>
          <a:stretch/>
        </p:blipFill>
        <p:spPr>
          <a:xfrm>
            <a:off x="6400801" y="3293"/>
            <a:ext cx="8229600" cy="822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E6D24-2F90-D947-921A-4995DDD85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19"/>
          <a:stretch/>
        </p:blipFill>
        <p:spPr>
          <a:xfrm>
            <a:off x="1" y="0"/>
            <a:ext cx="914399" cy="82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36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09" indent="-274309" algn="l" defTabSz="1097236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28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45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63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782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399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4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00028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16232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hyperlink" Target="https://github.com/pnnl/sli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EF58-0449-9846-A5A2-D55961FE0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463" y="1975017"/>
            <a:ext cx="5023338" cy="2588381"/>
          </a:xfrm>
        </p:spPr>
        <p:txBody>
          <a:bodyPr/>
          <a:lstStyle/>
          <a:p>
            <a:r>
              <a:rPr lang="en-US" sz="3600" dirty="0"/>
              <a:t>Stability Analysis of Deep Neural Dynamical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1D2E7-9C1F-2A4D-860E-ABC301F30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0528" y="5680364"/>
            <a:ext cx="4755634" cy="232756"/>
          </a:xfrm>
        </p:spPr>
        <p:txBody>
          <a:bodyPr/>
          <a:lstStyle/>
          <a:p>
            <a:r>
              <a:rPr lang="en-US" dirty="0"/>
              <a:t>Ján Drgoňa, </a:t>
            </a:r>
            <a:r>
              <a:rPr lang="en-US" b="0" dirty="0"/>
              <a:t>Elliott Skomski, Soumya Vasisht,  </a:t>
            </a:r>
          </a:p>
          <a:p>
            <a:r>
              <a:rPr lang="en-US" b="0" dirty="0"/>
              <a:t>Aaron Tuor, and Draguna Vrabie</a:t>
            </a:r>
          </a:p>
          <a:p>
            <a:r>
              <a:rPr lang="en-US" b="0" dirty="0"/>
              <a:t>			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F3C7D-4B2C-F941-9B95-90D13EB9D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BUSINESS SENSITIVE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EF49522-DF44-42A7-82B7-16B942C4E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644"/>
          <a:stretch/>
        </p:blipFill>
        <p:spPr>
          <a:xfrm>
            <a:off x="7553612" y="0"/>
            <a:ext cx="6474040" cy="283668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D987888-C3DD-40B2-A42F-C68819AD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45" b="388"/>
          <a:stretch/>
        </p:blipFill>
        <p:spPr>
          <a:xfrm>
            <a:off x="6765703" y="5490519"/>
            <a:ext cx="7535327" cy="245867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3F60979-F64F-4447-B32B-860CD24F32E3}"/>
              </a:ext>
            </a:extLst>
          </p:cNvPr>
          <p:cNvSpPr txBox="1">
            <a:spLocks/>
          </p:cNvSpPr>
          <p:nvPr/>
        </p:nvSpPr>
        <p:spPr>
          <a:xfrm>
            <a:off x="1307872" y="5128159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rgbClr val="6162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LEAC, 18</a:t>
            </a:r>
            <a:r>
              <a:rPr lang="en-US" baseline="30000" dirty="0"/>
              <a:t>th</a:t>
            </a:r>
            <a:r>
              <a:rPr lang="en-US" dirty="0"/>
              <a:t> of May 2021</a:t>
            </a:r>
          </a:p>
        </p:txBody>
      </p:sp>
    </p:spTree>
    <p:extLst>
      <p:ext uri="{BB962C8B-B14F-4D97-AF65-F5344CB8AC3E}">
        <p14:creationId xmlns:p14="http://schemas.microsoft.com/office/powerpoint/2010/main" val="33526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81628-EB9F-6F46-AEE2-D1A1F91E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1C9-40A2-D040-8B1D-44D0CAB3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Attractors of Deep Neural Networks</a:t>
            </a:r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719D53-40D8-6B46-B6EE-34CB496736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425" y="2459268"/>
            <a:ext cx="6201555" cy="4435775"/>
          </a:xfrm>
          <a:prstGeom prst="rect">
            <a:avLst/>
          </a:prstGeom>
        </p:spPr>
      </p:pic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8076FD8-499A-9C42-83D9-08CA8528CA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981" y="2459268"/>
            <a:ext cx="6441778" cy="50157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D1E4F3-6596-5A43-99A2-32A88EF9CC8D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2862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Jan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Drgona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Aaron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Tuor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Soumya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Vasisht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Skomski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, 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Draguna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Vrabie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58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81628-EB9F-6F46-AEE2-D1A1F91E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1C9-40A2-D040-8B1D-44D0CAB3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Attractors of Deep Neural Networks</a:t>
            </a:r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719D53-40D8-6B46-B6EE-34CB496736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425" y="2459268"/>
            <a:ext cx="6201555" cy="44357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D1E4F3-6596-5A43-99A2-32A88EF9CC8D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2862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Jan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Drgona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Aaron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Tuor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Soumya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Vasisht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Skomski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, 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Draguna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Vrabie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17C7BC4-A1DC-4DDA-A7FC-A25926F90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10" y="2459268"/>
            <a:ext cx="6914599" cy="46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6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58487" y="1875497"/>
            <a:ext cx="7437595" cy="6193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What</a:t>
            </a:r>
          </a:p>
          <a:p>
            <a:pPr lvl="1"/>
            <a:r>
              <a:rPr lang="en-US" dirty="0">
                <a:latin typeface="Arial"/>
                <a:cs typeface="Arial"/>
              </a:rPr>
              <a:t>Spectral analysis of neural networks</a:t>
            </a:r>
          </a:p>
          <a:p>
            <a:r>
              <a:rPr lang="en-US" dirty="0">
                <a:latin typeface="Arial"/>
                <a:cs typeface="Arial"/>
              </a:rPr>
              <a:t>Why</a:t>
            </a:r>
          </a:p>
          <a:p>
            <a:pPr lvl="1"/>
            <a:r>
              <a:rPr lang="en-US" dirty="0">
                <a:latin typeface="Arial"/>
                <a:cs typeface="Arial"/>
              </a:rPr>
              <a:t>Performance guarantees</a:t>
            </a:r>
          </a:p>
          <a:p>
            <a:pPr lvl="1"/>
            <a:r>
              <a:rPr lang="en-US" dirty="0">
                <a:latin typeface="Arial"/>
                <a:cs typeface="Arial"/>
              </a:rPr>
              <a:t>Interpretability</a:t>
            </a:r>
          </a:p>
          <a:p>
            <a:pPr lvl="1"/>
            <a:r>
              <a:rPr lang="en-US" dirty="0">
                <a:latin typeface="Arial"/>
                <a:cs typeface="Arial"/>
              </a:rPr>
              <a:t>Stable dynamics by design</a:t>
            </a:r>
          </a:p>
          <a:p>
            <a:r>
              <a:rPr lang="en-US" dirty="0">
                <a:latin typeface="Arial"/>
                <a:cs typeface="Arial"/>
              </a:rPr>
              <a:t>Applications and research potential</a:t>
            </a:r>
          </a:p>
          <a:p>
            <a:pPr lvl="1"/>
            <a:r>
              <a:rPr lang="en-US" dirty="0">
                <a:latin typeface="Arial"/>
                <a:cs typeface="Arial"/>
              </a:rPr>
              <a:t>Modeling and control of dynamical systems</a:t>
            </a:r>
          </a:p>
          <a:p>
            <a:pPr lvl="1"/>
            <a:r>
              <a:rPr lang="en-US" dirty="0">
                <a:latin typeface="Arial"/>
                <a:cs typeface="Arial"/>
              </a:rPr>
              <a:t>Adversarial robustness</a:t>
            </a:r>
          </a:p>
          <a:p>
            <a:pPr lvl="1"/>
            <a:r>
              <a:rPr lang="en-US" dirty="0">
                <a:latin typeface="Arial"/>
                <a:cs typeface="Arial"/>
              </a:rPr>
              <a:t>New practical methods for mitigating vanishing and exploding gradients</a:t>
            </a:r>
          </a:p>
          <a:p>
            <a:pPr lvl="1"/>
            <a:r>
              <a:rPr lang="en-US" dirty="0">
                <a:latin typeface="Arial"/>
                <a:cs typeface="Arial"/>
              </a:rPr>
              <a:t>Invertibility of neural networks</a:t>
            </a: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C2BFBD-B908-4889-9754-77A2A11A05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492" y="71378"/>
            <a:ext cx="5653015" cy="4043422"/>
          </a:xfrm>
          <a:prstGeom prst="rect">
            <a:avLst/>
          </a:prstGeom>
        </p:spPr>
      </p:pic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738F0BD-3EC3-4FFF-9CF1-44EEF647C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15" y="4232006"/>
            <a:ext cx="5752882" cy="38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52B06-BC6A-3C48-B487-4171D0BB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A5BBBA-0700-BB48-94F5-FCF3B14D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Experiment Design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3B96EE-0554-3740-8992-A03BECC5488D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2862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Jan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Drgona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Aaron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Tuor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Soumya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Vasisht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Skomski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, 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Draguna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Vrabie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0A70DBD-BC4D-425F-A766-A50BDB8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49" y="1779445"/>
            <a:ext cx="9946381" cy="53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6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52B06-BC6A-3C48-B487-4171D0BB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A5BBBA-0700-BB48-94F5-FCF3B14D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Network Depth</a:t>
            </a:r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0AC636-793A-C844-A208-B2AE67F15C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6971" y="1978745"/>
            <a:ext cx="5587449" cy="5357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D76E46-C0E0-6B46-A674-DCD336049842}"/>
              </a:ext>
            </a:extLst>
          </p:cNvPr>
          <p:cNvSpPr/>
          <p:nvPr/>
        </p:nvSpPr>
        <p:spPr>
          <a:xfrm>
            <a:off x="2379212" y="5862226"/>
            <a:ext cx="3829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Unstable layers imply exploding gradient problem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91EB50-B851-444A-AA89-F5C12BDBCAF1}"/>
              </a:ext>
            </a:extLst>
          </p:cNvPr>
          <p:cNvSpPr/>
          <p:nvPr/>
        </p:nvSpPr>
        <p:spPr>
          <a:xfrm>
            <a:off x="2471401" y="2415872"/>
            <a:ext cx="422743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Exponentially stable layers </a:t>
            </a:r>
          </a:p>
          <a:p>
            <a:r>
              <a:rPr lang="en-US" dirty="0">
                <a:latin typeface="Arial" panose="020B0604020202020204" pitchFamily="34" charset="0"/>
              </a:rPr>
              <a:t>imply vanishing gradient problem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296F2-69BE-F74C-9BA5-297CBF055857}"/>
              </a:ext>
            </a:extLst>
          </p:cNvPr>
          <p:cNvSpPr/>
          <p:nvPr/>
        </p:nvSpPr>
        <p:spPr>
          <a:xfrm>
            <a:off x="2471401" y="4011820"/>
            <a:ext cx="3829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</a:rPr>
              <a:t>Network with energy conversion prevents gradient problems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3B96EE-0554-3740-8992-A03BECC5488D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2862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Jan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Drgona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Aaron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Tuor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Soumya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Vasisht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Skomski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, 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Draguna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Vrabie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6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F0184-6CE4-B64D-89E7-D998ED0C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A2C1E-732E-2642-828B-325A79D6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169940"/>
          </a:xfrm>
        </p:spPr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Literature on Stability of Deep Neural Networks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09D519-A3FB-4376-BEA0-B5FF00E0E7E0}"/>
              </a:ext>
            </a:extLst>
          </p:cNvPr>
          <p:cNvSpPr txBox="1">
            <a:spLocks/>
          </p:cNvSpPr>
          <p:nvPr/>
        </p:nvSpPr>
        <p:spPr>
          <a:xfrm>
            <a:off x="1127230" y="2057745"/>
            <a:ext cx="13104159" cy="5817059"/>
          </a:xfrm>
        </p:spPr>
        <p:txBody>
          <a:bodyPr vert="horz" lIns="109728" tIns="54864" rIns="109728" bIns="54864" rtlCol="0" anchor="t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Architecture design</a:t>
            </a:r>
            <a:endParaRPr lang="en-US" sz="2000" b="1" dirty="0">
              <a:cs typeface="Calibri"/>
            </a:endParaRPr>
          </a:p>
          <a:p>
            <a:pPr lvl="1"/>
            <a:r>
              <a:rPr lang="en-US" sz="2000" dirty="0"/>
              <a:t>Eldad Haber and Lars </a:t>
            </a:r>
            <a:r>
              <a:rPr lang="en-US" sz="2000" dirty="0" err="1"/>
              <a:t>Ruthotto</a:t>
            </a:r>
            <a:r>
              <a:rPr lang="en-US" sz="2000" dirty="0"/>
              <a:t>, Stable Architectures for Deep Neural Networks 2017.</a:t>
            </a:r>
          </a:p>
          <a:p>
            <a:pPr lvl="1"/>
            <a:r>
              <a:rPr lang="en-US" sz="2000" dirty="0"/>
              <a:t>Sam </a:t>
            </a:r>
            <a:r>
              <a:rPr lang="en-US" sz="2000" dirty="0" err="1"/>
              <a:t>Greydanus</a:t>
            </a:r>
            <a:r>
              <a:rPr lang="en-US" sz="2000" dirty="0"/>
              <a:t>, et al., Hamiltonian Neural Networks, 2019.</a:t>
            </a:r>
          </a:p>
          <a:p>
            <a:pPr lvl="1"/>
            <a:r>
              <a:rPr lang="en-US" sz="2000" dirty="0"/>
              <a:t>Miles Cranmer, et al., </a:t>
            </a:r>
            <a:r>
              <a:rPr lang="en-US" sz="2000" dirty="0" err="1"/>
              <a:t>Lagrangian</a:t>
            </a:r>
            <a:r>
              <a:rPr lang="en-US" sz="2000" dirty="0"/>
              <a:t> Neural Networks, 2020.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Second Lyapunov stability condition</a:t>
            </a:r>
          </a:p>
          <a:p>
            <a:pPr lvl="1"/>
            <a:r>
              <a:rPr lang="en-US" sz="2000" dirty="0"/>
              <a:t>S. M. Richards, et al., The Lyapunov Neural Network: Adaptive Stability Certification for Safe Learning of Dynamic Systems, 2018.</a:t>
            </a:r>
          </a:p>
          <a:p>
            <a:pPr lvl="1"/>
            <a:r>
              <a:rPr lang="en-US" sz="2000" dirty="0"/>
              <a:t>Gaurav </a:t>
            </a:r>
            <a:r>
              <a:rPr lang="en-US" sz="2000" dirty="0" err="1"/>
              <a:t>Manek</a:t>
            </a:r>
            <a:r>
              <a:rPr lang="en-US" sz="2000" dirty="0"/>
              <a:t>, and Zico Kolter, Learning Stable Deep Dynamics Models, 2019.</a:t>
            </a:r>
          </a:p>
          <a:p>
            <a:pPr lvl="1"/>
            <a:r>
              <a:rPr lang="fr-FR" sz="2000" dirty="0"/>
              <a:t>Ya-Chien Chang, et al., Neural </a:t>
            </a:r>
            <a:r>
              <a:rPr lang="fr-FR" sz="2000" dirty="0" err="1"/>
              <a:t>Lyapunov</a:t>
            </a:r>
            <a:r>
              <a:rPr lang="fr-FR" sz="2000" dirty="0"/>
              <a:t> Control, 2019.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Spectral constraints and weight regularizations</a:t>
            </a:r>
          </a:p>
          <a:p>
            <a:pPr lvl="1"/>
            <a:r>
              <a:rPr lang="en-US" sz="2000" dirty="0" err="1"/>
              <a:t>Jiong</a:t>
            </a:r>
            <a:r>
              <a:rPr lang="en-US" sz="2000" dirty="0"/>
              <a:t> Zhang, et al., Stabilizing Gradients for Deep Neural Networks via Efficient SVD Parameterization, 2018.</a:t>
            </a:r>
          </a:p>
          <a:p>
            <a:pPr lvl="1"/>
            <a:r>
              <a:rPr lang="en-US" sz="2000" dirty="0" err="1"/>
              <a:t>Shaowu</a:t>
            </a:r>
            <a:r>
              <a:rPr lang="en-US" sz="2000" dirty="0"/>
              <a:t> Pan, Karthik </a:t>
            </a:r>
            <a:r>
              <a:rPr lang="en-US" sz="2000" dirty="0" err="1"/>
              <a:t>Duraisamy</a:t>
            </a:r>
            <a:r>
              <a:rPr lang="en-US" sz="2000" dirty="0"/>
              <a:t>, Long-time predictive modeling of nonlinear dynamical systems using neural networks, 2018.</a:t>
            </a:r>
          </a:p>
          <a:p>
            <a:pPr lvl="1"/>
            <a:r>
              <a:rPr lang="en-US" sz="2000" dirty="0"/>
              <a:t>Eldad Haber, et al., </a:t>
            </a:r>
            <a:r>
              <a:rPr lang="en-US" sz="2000" dirty="0" err="1"/>
              <a:t>IMEXnet</a:t>
            </a:r>
            <a:r>
              <a:rPr lang="en-US" sz="2000" dirty="0"/>
              <a:t>: A Forward Stable Deep Neural Network. 2019</a:t>
            </a:r>
          </a:p>
          <a:p>
            <a:pPr lvl="1"/>
            <a:r>
              <a:rPr lang="en-US" sz="2000" dirty="0"/>
              <a:t>A. Tuor, J. Drgona, D. Vrabie,  Constrained Neural Ordinary Differential Equations with Stability Guarantees, 2020.</a:t>
            </a:r>
          </a:p>
        </p:txBody>
      </p:sp>
    </p:spTree>
    <p:extLst>
      <p:ext uri="{BB962C8B-B14F-4D97-AF65-F5344CB8AC3E}">
        <p14:creationId xmlns:p14="http://schemas.microsoft.com/office/powerpoint/2010/main" val="74655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F0184-6CE4-B64D-89E7-D998ED0C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A2C1E-732E-2642-828B-325A79D6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169940"/>
          </a:xfrm>
        </p:spPr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Stability Analysis of Deep Neural Networks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DC475-5F84-0745-9559-0BA6329C7E8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735362" y="1931362"/>
            <a:ext cx="9292917" cy="5486401"/>
          </a:xfrm>
        </p:spPr>
        <p:txBody>
          <a:bodyPr/>
          <a:lstStyle/>
          <a:p>
            <a:r>
              <a:rPr lang="en-US" sz="2400" b="1" dirty="0">
                <a:ea typeface="+mn-lt"/>
                <a:cs typeface="+mn-lt"/>
              </a:rPr>
              <a:t>Motivation</a:t>
            </a:r>
            <a:endParaRPr lang="en-US" sz="24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Safety-critical and high-performance systems call for formal verification methods to guarantee safe operation.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400" b="1" dirty="0">
                <a:cs typeface="Calibri"/>
              </a:rPr>
              <a:t>Objectives</a:t>
            </a:r>
          </a:p>
          <a:p>
            <a:pPr lvl="1"/>
            <a:r>
              <a:rPr lang="en-US" sz="2000" dirty="0">
                <a:cs typeface="Calibri"/>
              </a:rPr>
              <a:t>Stability guarantees for deep neural networks.</a:t>
            </a:r>
          </a:p>
          <a:p>
            <a:r>
              <a:rPr lang="en-US" sz="2400" b="1" dirty="0">
                <a:cs typeface="Calibri"/>
              </a:rPr>
              <a:t>Approaches</a:t>
            </a:r>
            <a:endParaRPr lang="en-US" sz="24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Apply control-theoretic analysis methods on DNNs.</a:t>
            </a:r>
          </a:p>
          <a:p>
            <a:endParaRPr lang="en-US" sz="2400" dirty="0">
              <a:cs typeface="Calibri"/>
            </a:endParaRPr>
          </a:p>
          <a:p>
            <a:endParaRPr lang="en-US" sz="2400" dirty="0"/>
          </a:p>
        </p:txBody>
      </p:sp>
      <p:pic>
        <p:nvPicPr>
          <p:cNvPr id="6" name="Picture 5" descr="A picture containing car, truck, road, outdoor&#10;&#10;Description automatically generated">
            <a:extLst>
              <a:ext uri="{FF2B5EF4-FFF2-40B4-BE49-F238E27FC236}">
                <a16:creationId xmlns:a16="http://schemas.microsoft.com/office/drawing/2014/main" id="{FE0AD976-CE66-48F8-A71A-2188A569A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" b="35611"/>
          <a:stretch/>
        </p:blipFill>
        <p:spPr>
          <a:xfrm>
            <a:off x="5221014" y="5136270"/>
            <a:ext cx="8999893" cy="2739098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D7B10C8-C1FE-407D-B925-73F115E50D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00"/>
          <a:stretch/>
        </p:blipFill>
        <p:spPr>
          <a:xfrm>
            <a:off x="935302" y="5007362"/>
            <a:ext cx="4927142" cy="31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5D2-931B-4A1E-A481-B4E6BE90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99" y="619039"/>
            <a:ext cx="10196866" cy="942725"/>
          </a:xfrm>
        </p:spPr>
        <p:txBody>
          <a:bodyPr vert="horz" lIns="0" tIns="54864" rIns="109728" bIns="54864" rtlCol="0" anchor="b">
            <a:normAutofit fontScale="90000"/>
          </a:bodyPr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Global Asymptotic Stability of Neural Dynamics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5EBEE4A-00A3-4E23-B68B-22B700C1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434" y="2325189"/>
            <a:ext cx="9619273" cy="43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5D2-931B-4A1E-A481-B4E6BE90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91419"/>
            <a:ext cx="10972800" cy="1310979"/>
          </a:xfrm>
        </p:spPr>
        <p:txBody>
          <a:bodyPr vert="horz" lIns="0" tIns="54864" rIns="109728" bIns="54864" rtlCol="0" anchor="b">
            <a:normAutofit/>
          </a:bodyPr>
          <a:lstStyle/>
          <a:p>
            <a:r>
              <a:rPr lang="en-US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Deep Neural Networks as </a:t>
            </a:r>
            <a:br>
              <a:rPr lang="en-US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</a:br>
            <a:r>
              <a:rPr lang="en-US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Parameter Varying Affine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E507-4A5A-4BA1-A2F7-084320CF566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3808" y="3038892"/>
            <a:ext cx="12801600" cy="5486401"/>
          </a:xfrm>
        </p:spPr>
        <p:txBody>
          <a:bodyPr vert="horz" lIns="109728" tIns="54864" rIns="109728" bIns="54864" rtlCol="0" anchor="t">
            <a:normAutofit/>
          </a:bodyPr>
          <a:lstStyle/>
          <a:p>
            <a:endParaRPr lang="en-US" sz="2600" dirty="0">
              <a:ea typeface="+mn-lt"/>
              <a:cs typeface="+mn-lt"/>
            </a:endParaRPr>
          </a:p>
          <a:p>
            <a:r>
              <a:rPr lang="en-US" sz="2600" dirty="0">
                <a:cs typeface="Calibri"/>
              </a:rPr>
              <a:t>At every point    , the neural network,          without bias may be represented as</a:t>
            </a:r>
          </a:p>
          <a:p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where                         represent the weight parameterizations at layer    , and         is a diagonal matrix that represents the element-wise application of the nonlinear activation function </a:t>
            </a:r>
            <a:r>
              <a:rPr lang="en-US" sz="2600" dirty="0">
                <a:ea typeface="+mn-lt"/>
                <a:cs typeface="+mn-lt"/>
              </a:rPr>
              <a:t>at layer    .</a:t>
            </a:r>
          </a:p>
          <a:p>
            <a:pPr marL="0" indent="0">
              <a:buNone/>
            </a:pPr>
            <a:endParaRPr lang="en-US" sz="2600" dirty="0">
              <a:ea typeface="+mn-lt"/>
              <a:cs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EDD568-6845-41D1-BD13-FE115DE15F40}"/>
              </a:ext>
            </a:extLst>
          </p:cNvPr>
          <p:cNvSpPr txBox="1">
            <a:spLocks/>
          </p:cNvSpPr>
          <p:nvPr/>
        </p:nvSpPr>
        <p:spPr>
          <a:xfrm>
            <a:off x="1005839" y="7788357"/>
            <a:ext cx="13584050" cy="3323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latin typeface="Calibri"/>
                <a:cs typeface="Calibri"/>
              </a:rPr>
              <a:t>Jan Drgona, Aaron Tuor, Soumya Vasisht, </a:t>
            </a:r>
            <a:r>
              <a:rPr lang="en-US" sz="1600" dirty="0">
                <a:ea typeface="+mn-lt"/>
                <a:cs typeface="+mn-lt"/>
              </a:rPr>
              <a:t>Elliott Skomski, </a:t>
            </a:r>
            <a:r>
              <a:rPr lang="en-US" sz="1600" dirty="0">
                <a:latin typeface="Calibri"/>
                <a:ea typeface="+mn-lt"/>
                <a:cs typeface="+mn-lt"/>
              </a:rPr>
              <a:t>Draguna</a:t>
            </a:r>
            <a:r>
              <a:rPr lang="en-US" sz="1600" dirty="0">
                <a:latin typeface="Calibri"/>
                <a:cs typeface="Calibri"/>
              </a:rPr>
              <a:t> Vrabie, </a:t>
            </a:r>
            <a:r>
              <a:rPr lang="en-US" sz="1600" dirty="0">
                <a:ea typeface="+mn-lt"/>
                <a:cs typeface="+mn-lt"/>
              </a:rPr>
              <a:t>Spectral Analysis and Stability of Deep Neural Dynamics, arXiv:2011.13492</a:t>
            </a: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590ABED-EDBC-4B5B-A8DD-A27BCC44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869" y="4197966"/>
            <a:ext cx="5453490" cy="2917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F0B4DCD-0AE6-4D20-9019-156CA252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155" y="3696050"/>
            <a:ext cx="241663" cy="18765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B0712E7-F0C4-4347-A3D2-386772122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941" y="3598080"/>
            <a:ext cx="706903" cy="35345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D4F133A-02DB-4D93-853F-B79AC6B2B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983" y="4641435"/>
            <a:ext cx="1834834" cy="28332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B2D70D5-8745-4860-B534-B002764D1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7709" y="4670372"/>
            <a:ext cx="211518" cy="251963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01BF6CC-ADC2-45CE-8D44-5C5BCD8AA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27877" y="4641435"/>
            <a:ext cx="602401" cy="347927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01844471-22C0-40BC-9811-903F67133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137" y="5359040"/>
            <a:ext cx="211518" cy="251963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24BBD06-45D0-4A1D-8383-D18A015ED5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5320" y="6054721"/>
            <a:ext cx="7628129" cy="137383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CF56484-DA65-4383-9BFF-62905EC55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3722" y="1741044"/>
            <a:ext cx="3648247" cy="18492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A201AFD-886B-4F6E-B59E-7B5F3915DD2F}"/>
              </a:ext>
            </a:extLst>
          </p:cNvPr>
          <p:cNvSpPr/>
          <p:nvPr/>
        </p:nvSpPr>
        <p:spPr>
          <a:xfrm>
            <a:off x="1150661" y="1943144"/>
            <a:ext cx="2967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Deep feedforward neural network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DC049D-FEA7-4F8C-9522-08023BECC87F}"/>
              </a:ext>
            </a:extLst>
          </p:cNvPr>
          <p:cNvSpPr/>
          <p:nvPr/>
        </p:nvSpPr>
        <p:spPr>
          <a:xfrm>
            <a:off x="7492663" y="1973072"/>
            <a:ext cx="30199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Parameter varying affine map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A5CD82EF-0153-4424-ABAA-E14746DE05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9938" y="1930216"/>
            <a:ext cx="3293533" cy="61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7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5D2-931B-4A1E-A481-B4E6BE90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85352"/>
            <a:ext cx="10972800" cy="942725"/>
          </a:xfrm>
        </p:spPr>
        <p:txBody>
          <a:bodyPr vert="horz" lIns="0" tIns="54864" rIns="109728" bIns="54864" rtlCol="0" anchor="b">
            <a:normAutofit/>
          </a:bodyPr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Asymptotic Stability of Switched Linear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219D8-4AAC-4F35-9DFB-D1C31E191234}"/>
              </a:ext>
            </a:extLst>
          </p:cNvPr>
          <p:cNvSpPr/>
          <p:nvPr/>
        </p:nvSpPr>
        <p:spPr>
          <a:xfrm>
            <a:off x="2241586" y="7665285"/>
            <a:ext cx="109100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H. Lin and P. J. </a:t>
            </a:r>
            <a:r>
              <a:rPr lang="en-US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Antsaklis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, "Stability and </a:t>
            </a:r>
            <a:r>
              <a:rPr lang="en-US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Stabilizability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 of Switched Linear Systems: A Survey of Recent Results," in </a:t>
            </a:r>
            <a:r>
              <a:rPr lang="en-US" sz="1200" i="1" dirty="0">
                <a:solidFill>
                  <a:srgbClr val="333333"/>
                </a:solidFill>
                <a:latin typeface="Arial" panose="020B0604020202020204" pitchFamily="34" charset="0"/>
              </a:rPr>
              <a:t>IEEE Transactions on Automatic Control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, vol. 54, no. 2, pp. 308-322, Feb. 2009, </a:t>
            </a:r>
            <a:r>
              <a:rPr lang="en-US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doi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: 10.1109/TAC.2008.2012009.</a:t>
            </a:r>
            <a:endParaRPr lang="en-US" sz="1200" dirty="0"/>
          </a:p>
        </p:txBody>
      </p:sp>
      <p:pic>
        <p:nvPicPr>
          <p:cNvPr id="5" name="Picture 4" descr="Text, email&#10;&#10;Description automatically generated">
            <a:extLst>
              <a:ext uri="{FF2B5EF4-FFF2-40B4-BE49-F238E27FC236}">
                <a16:creationId xmlns:a16="http://schemas.microsoft.com/office/drawing/2014/main" id="{A3909F80-4DD7-46B0-8C2C-C98141BB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231" y="1692957"/>
            <a:ext cx="10916857" cy="594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5D2-931B-4A1E-A481-B4E6BE90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85352"/>
            <a:ext cx="10972800" cy="942725"/>
          </a:xfrm>
        </p:spPr>
        <p:txBody>
          <a:bodyPr vert="horz" lIns="0" tIns="54864" rIns="109728" bIns="54864" rtlCol="0" anchor="b">
            <a:normAutofit/>
          </a:bodyPr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Asymptotic Stability of Deep Neural Dynamics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4F5E24-0BEE-4105-948F-51A588E5F154}"/>
              </a:ext>
            </a:extLst>
          </p:cNvPr>
          <p:cNvSpPr/>
          <p:nvPr/>
        </p:nvSpPr>
        <p:spPr>
          <a:xfrm>
            <a:off x="2896305" y="7871818"/>
            <a:ext cx="40543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https://en.wikipedia.org/wiki/Banach_fixed-point_theorem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CC402-463B-480B-9E5F-AEFC089316A5}"/>
              </a:ext>
            </a:extLst>
          </p:cNvPr>
          <p:cNvSpPr/>
          <p:nvPr/>
        </p:nvSpPr>
        <p:spPr>
          <a:xfrm>
            <a:off x="2622166" y="4415242"/>
            <a:ext cx="1933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Part of the poof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C4254-BC13-43F1-A072-128F4D2C9376}"/>
              </a:ext>
            </a:extLst>
          </p:cNvPr>
          <p:cNvSpPr/>
          <p:nvPr/>
        </p:nvSpPr>
        <p:spPr>
          <a:xfrm>
            <a:off x="2896305" y="7327714"/>
            <a:ext cx="9993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L. </a:t>
            </a:r>
            <a:r>
              <a:rPr lang="en-US" sz="1200" dirty="0" err="1"/>
              <a:t>Koci</a:t>
            </a:r>
            <a:r>
              <a:rPr lang="en-US" sz="1200" dirty="0"/>
              <a:t> and M. </a:t>
            </a:r>
            <a:r>
              <a:rPr lang="en-US" sz="1200" dirty="0" err="1"/>
              <a:t>Mateji</a:t>
            </a:r>
            <a:r>
              <a:rPr lang="en-US" sz="1200" dirty="0"/>
              <a:t>, “Contractive affine transformations of complex plane  and  applications,” </a:t>
            </a:r>
            <a:r>
              <a:rPr lang="en-US" sz="1200" dirty="0" err="1"/>
              <a:t>Facta</a:t>
            </a:r>
            <a:r>
              <a:rPr lang="en-US" sz="1200" dirty="0"/>
              <a:t> Universitatis Series Mathematics  and Informatics, vol. 21, pp. 65–75, 01 2006.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6FC5A080-EC26-48C2-9608-677CD82E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49" y="3861262"/>
            <a:ext cx="4934142" cy="26398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144DD58-1441-447E-A513-5FB69164502D}"/>
              </a:ext>
            </a:extLst>
          </p:cNvPr>
          <p:cNvSpPr/>
          <p:nvPr/>
        </p:nvSpPr>
        <p:spPr>
          <a:xfrm>
            <a:off x="2622165" y="3775845"/>
            <a:ext cx="3668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Let’s assume DNN in the form:</a:t>
            </a:r>
            <a:endParaRPr lang="en-US" dirty="0"/>
          </a:p>
        </p:txBody>
      </p:sp>
      <p:pic>
        <p:nvPicPr>
          <p:cNvPr id="25" name="Picture 24" descr="Text, letter&#10;&#10;Description automatically generated">
            <a:extLst>
              <a:ext uri="{FF2B5EF4-FFF2-40B4-BE49-F238E27FC236}">
                <a16:creationId xmlns:a16="http://schemas.microsoft.com/office/drawing/2014/main" id="{F38CA377-216C-4B4C-8624-70BE5C1C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165" y="1741349"/>
            <a:ext cx="10409341" cy="18536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891534-EB46-40A6-B5FC-76BDBC1D3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013" y="4815351"/>
            <a:ext cx="10315493" cy="21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9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18892-9D67-4D01-954A-0891EDA8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A64EE2-6071-4C9F-BBD2-05C83B68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531" y="586132"/>
            <a:ext cx="10667055" cy="867668"/>
          </a:xfrm>
        </p:spPr>
        <p:txBody>
          <a:bodyPr/>
          <a:lstStyle/>
          <a:p>
            <a:r>
              <a:rPr lang="en-US" dirty="0"/>
              <a:t>Structured Linear Maps with Eigenvalue 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989F6-2F6C-4B32-8E68-BD095C4A2624}"/>
              </a:ext>
            </a:extLst>
          </p:cNvPr>
          <p:cNvSpPr txBox="1"/>
          <p:nvPr/>
        </p:nvSpPr>
        <p:spPr>
          <a:xfrm>
            <a:off x="2754035" y="1850281"/>
            <a:ext cx="408476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dirty="0">
                <a:latin typeface="Consolas"/>
              </a:rPr>
              <a:t>SVD factorization</a:t>
            </a:r>
            <a:endParaRPr lang="en-US" sz="2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84BB4-1970-47A8-B9CB-6118A764D50A}"/>
              </a:ext>
            </a:extLst>
          </p:cNvPr>
          <p:cNvSpPr txBox="1"/>
          <p:nvPr/>
        </p:nvSpPr>
        <p:spPr>
          <a:xfrm>
            <a:off x="9277522" y="1906752"/>
            <a:ext cx="5753376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dirty="0">
                <a:latin typeface="Consolas"/>
              </a:rPr>
              <a:t>Hamiltonian weight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07AC421-1F70-4E5A-9DC0-15CFE6AD3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6" y="3554404"/>
            <a:ext cx="3368401" cy="2526301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E44B46-6FF3-4CFB-A544-BA51FA8FA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91" y="3639675"/>
            <a:ext cx="3254708" cy="2441031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C34817A2-18EB-4AEA-B81C-BB58C0224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4" y="3787252"/>
            <a:ext cx="2979998" cy="2234998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481130C4-0226-4A77-A630-0BDE74AD6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908" y="3787251"/>
            <a:ext cx="2979998" cy="2234999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2E1CD68-31E1-4929-9F53-9568E7815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28" y="2367629"/>
            <a:ext cx="4872620" cy="1095262"/>
          </a:xfrm>
          <a:prstGeom prst="rect">
            <a:avLst/>
          </a:prstGeom>
        </p:spPr>
      </p:pic>
      <p:pic>
        <p:nvPicPr>
          <p:cNvPr id="21" name="Picture 20" descr="A close up of a clock&#10;&#10;Description automatically generated">
            <a:extLst>
              <a:ext uri="{FF2B5EF4-FFF2-40B4-BE49-F238E27FC236}">
                <a16:creationId xmlns:a16="http://schemas.microsoft.com/office/drawing/2014/main" id="{812C5B39-9EB9-402C-9F1E-5C8C927A3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72" y="2524916"/>
            <a:ext cx="2752212" cy="106736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406DCC-1C76-44CE-A5EE-2A80CDFC6EF6}"/>
              </a:ext>
            </a:extLst>
          </p:cNvPr>
          <p:cNvSpPr txBox="1">
            <a:spLocks/>
          </p:cNvSpPr>
          <p:nvPr/>
        </p:nvSpPr>
        <p:spPr>
          <a:xfrm>
            <a:off x="1229017" y="7410069"/>
            <a:ext cx="12172366" cy="5909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[1] </a:t>
            </a:r>
            <a:r>
              <a:rPr lang="en-US" sz="1200" dirty="0" err="1"/>
              <a:t>Jiong</a:t>
            </a:r>
            <a:r>
              <a:rPr lang="en-US" sz="1200" dirty="0"/>
              <a:t> Zhang, et al., Stabilizing Gradients for Deep Neural Networks via Efficient SVD Parameterization, 2018.</a:t>
            </a:r>
            <a:br>
              <a:rPr lang="en-US" sz="1200" dirty="0"/>
            </a:br>
            <a:r>
              <a:rPr lang="en-US" sz="1200" dirty="0"/>
              <a:t>Eldad Haber and Lars </a:t>
            </a:r>
            <a:r>
              <a:rPr lang="en-US" sz="1200" dirty="0" err="1"/>
              <a:t>Ruthotto</a:t>
            </a:r>
            <a:r>
              <a:rPr lang="en-US" sz="1200" dirty="0"/>
              <a:t>, Stable Architectures for Deep Neural Networks 2017</a:t>
            </a:r>
            <a:br>
              <a:rPr lang="en-US" sz="1200" dirty="0">
                <a:latin typeface="Calibri"/>
                <a:cs typeface="Calibri"/>
              </a:rPr>
            </a:br>
            <a:r>
              <a:rPr lang="en-US" sz="1200" dirty="0">
                <a:latin typeface="Calibri"/>
                <a:cs typeface="Calibri"/>
              </a:rPr>
              <a:t>[2] Jan Drgona, Aaron Tuor, Soumya Vasisht, </a:t>
            </a:r>
            <a:r>
              <a:rPr lang="en-US" sz="1200" dirty="0">
                <a:ea typeface="+mn-lt"/>
                <a:cs typeface="+mn-lt"/>
              </a:rPr>
              <a:t>Elliott Skomski, </a:t>
            </a:r>
            <a:r>
              <a:rPr lang="en-US" sz="1200" dirty="0">
                <a:latin typeface="Calibri"/>
                <a:ea typeface="+mn-lt"/>
                <a:cs typeface="+mn-lt"/>
              </a:rPr>
              <a:t>Draguna</a:t>
            </a:r>
            <a:r>
              <a:rPr lang="en-US" sz="1200" dirty="0">
                <a:latin typeface="Calibri"/>
                <a:cs typeface="Calibri"/>
              </a:rPr>
              <a:t> Vrabie, </a:t>
            </a:r>
            <a:r>
              <a:rPr lang="en-US" sz="1200" dirty="0">
                <a:ea typeface="+mn-lt"/>
                <a:cs typeface="+mn-lt"/>
              </a:rPr>
              <a:t>Spectral Analysis and Stability of Deep Neural Dynamics, arXiv:2011.13492, 2020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3C0C1-0EF8-4DE9-BB7F-685AAC83DFAB}"/>
              </a:ext>
            </a:extLst>
          </p:cNvPr>
          <p:cNvSpPr/>
          <p:nvPr/>
        </p:nvSpPr>
        <p:spPr>
          <a:xfrm>
            <a:off x="1639992" y="6467479"/>
            <a:ext cx="7303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ea typeface="+mn-lt"/>
                <a:cs typeface="+mn-lt"/>
              </a:rPr>
              <a:t>Pytorch</a:t>
            </a:r>
            <a:r>
              <a:rPr lang="en-US" sz="2400" dirty="0">
                <a:ea typeface="+mn-lt"/>
                <a:cs typeface="+mn-lt"/>
              </a:rPr>
              <a:t> implementation: </a:t>
            </a:r>
            <a:r>
              <a:rPr lang="en-US" sz="2400" dirty="0">
                <a:ea typeface="+mn-lt"/>
                <a:cs typeface="+mn-lt"/>
                <a:hlinkClick r:id="rId9"/>
              </a:rPr>
              <a:t>https://github.com/pnnl/slim</a:t>
            </a: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967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Weights</a:t>
            </a:r>
            <a:endParaRPr lang="en-US" dirty="0"/>
          </a:p>
        </p:txBody>
      </p:sp>
      <p:pic>
        <p:nvPicPr>
          <p:cNvPr id="5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8BF9CD-E69C-2C42-91F8-5B05D9C2A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499" y="1726975"/>
            <a:ext cx="8423637" cy="59003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41BEE-562A-054B-A324-F0251CD152FA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2862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Calibri"/>
                <a:cs typeface="Calibri"/>
              </a:rPr>
              <a:t>Jan </a:t>
            </a:r>
            <a:r>
              <a:rPr lang="en-US" sz="1400" dirty="0" err="1">
                <a:latin typeface="Calibri"/>
                <a:cs typeface="Calibri"/>
              </a:rPr>
              <a:t>Drgona</a:t>
            </a:r>
            <a:r>
              <a:rPr lang="en-US" sz="1400" dirty="0">
                <a:latin typeface="Calibri"/>
                <a:cs typeface="Calibri"/>
              </a:rPr>
              <a:t>, Aaron </a:t>
            </a:r>
            <a:r>
              <a:rPr lang="en-US" sz="1400" dirty="0" err="1">
                <a:latin typeface="Calibri"/>
                <a:cs typeface="Calibri"/>
              </a:rPr>
              <a:t>Tuor</a:t>
            </a:r>
            <a:r>
              <a:rPr lang="en-US" sz="1400" dirty="0">
                <a:latin typeface="Calibri"/>
                <a:cs typeface="Calibri"/>
              </a:rPr>
              <a:t>, Soumya </a:t>
            </a:r>
            <a:r>
              <a:rPr lang="en-US" sz="1400" dirty="0" err="1">
                <a:latin typeface="Calibri"/>
                <a:cs typeface="Calibri"/>
              </a:rPr>
              <a:t>Vasisht</a:t>
            </a:r>
            <a:r>
              <a:rPr lang="en-US" sz="1400" dirty="0">
                <a:latin typeface="Calibri"/>
                <a:cs typeface="Calibri"/>
              </a:rPr>
              <a:t>, </a:t>
            </a:r>
            <a:r>
              <a:rPr lang="en-US" sz="1400" dirty="0">
                <a:ea typeface="+mn-lt"/>
                <a:cs typeface="+mn-lt"/>
              </a:rPr>
              <a:t>Elliott </a:t>
            </a:r>
            <a:r>
              <a:rPr lang="en-US" sz="1400" dirty="0" err="1">
                <a:ea typeface="+mn-lt"/>
                <a:cs typeface="+mn-lt"/>
              </a:rPr>
              <a:t>Skomski</a:t>
            </a:r>
            <a:r>
              <a:rPr lang="en-US" sz="1400" dirty="0">
                <a:ea typeface="+mn-lt"/>
                <a:cs typeface="+mn-lt"/>
              </a:rPr>
              <a:t>, </a:t>
            </a:r>
            <a:r>
              <a:rPr lang="en-US" sz="1400" dirty="0" err="1">
                <a:latin typeface="Calibri"/>
                <a:ea typeface="+mn-lt"/>
                <a:cs typeface="+mn-lt"/>
              </a:rPr>
              <a:t>Draguna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Vrabie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dirty="0">
                <a:ea typeface="+mn-lt"/>
                <a:cs typeface="+mn-lt"/>
              </a:rPr>
              <a:t>Spectral Analysis and Stability of Deep Neural Dynamics, arXiv:2011.13492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60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Activation Functions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41BEE-562A-054B-A324-F0251CD152FA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2862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Calibri"/>
                <a:cs typeface="Calibri"/>
              </a:rPr>
              <a:t>Jan </a:t>
            </a:r>
            <a:r>
              <a:rPr lang="en-US" sz="1400" dirty="0" err="1">
                <a:latin typeface="Calibri"/>
                <a:cs typeface="Calibri"/>
              </a:rPr>
              <a:t>Drgona</a:t>
            </a:r>
            <a:r>
              <a:rPr lang="en-US" sz="1400" dirty="0">
                <a:latin typeface="Calibri"/>
                <a:cs typeface="Calibri"/>
              </a:rPr>
              <a:t>, Aaron </a:t>
            </a:r>
            <a:r>
              <a:rPr lang="en-US" sz="1400" dirty="0" err="1">
                <a:latin typeface="Calibri"/>
                <a:cs typeface="Calibri"/>
              </a:rPr>
              <a:t>Tuor</a:t>
            </a:r>
            <a:r>
              <a:rPr lang="en-US" sz="1400" dirty="0">
                <a:latin typeface="Calibri"/>
                <a:cs typeface="Calibri"/>
              </a:rPr>
              <a:t>, Soumya </a:t>
            </a:r>
            <a:r>
              <a:rPr lang="en-US" sz="1400" dirty="0" err="1">
                <a:latin typeface="Calibri"/>
                <a:cs typeface="Calibri"/>
              </a:rPr>
              <a:t>Vasisht</a:t>
            </a:r>
            <a:r>
              <a:rPr lang="en-US" sz="1400" dirty="0">
                <a:latin typeface="Calibri"/>
                <a:cs typeface="Calibri"/>
              </a:rPr>
              <a:t>, </a:t>
            </a:r>
            <a:r>
              <a:rPr lang="en-US" sz="1400" dirty="0">
                <a:ea typeface="+mn-lt"/>
                <a:cs typeface="+mn-lt"/>
              </a:rPr>
              <a:t>Elliott </a:t>
            </a:r>
            <a:r>
              <a:rPr lang="en-US" sz="1400" dirty="0" err="1">
                <a:ea typeface="+mn-lt"/>
                <a:cs typeface="+mn-lt"/>
              </a:rPr>
              <a:t>Skomski</a:t>
            </a:r>
            <a:r>
              <a:rPr lang="en-US" sz="1400" dirty="0">
                <a:ea typeface="+mn-lt"/>
                <a:cs typeface="+mn-lt"/>
              </a:rPr>
              <a:t>, </a:t>
            </a:r>
            <a:r>
              <a:rPr lang="en-US" sz="1400" dirty="0" err="1">
                <a:latin typeface="Calibri"/>
                <a:ea typeface="+mn-lt"/>
                <a:cs typeface="+mn-lt"/>
              </a:rPr>
              <a:t>Draguna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Vrabie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dirty="0">
                <a:ea typeface="+mn-lt"/>
                <a:cs typeface="+mn-lt"/>
              </a:rPr>
              <a:t>Spectral Analysis and Stability of Deep Neural Dynamics, arXiv:2011.13492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55D75E-503F-8A47-A577-DF96EFBA25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621" y="1906253"/>
            <a:ext cx="7767488" cy="328316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F55E60-6065-5C4C-8150-1CA1CCB849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621" y="4977941"/>
            <a:ext cx="7798627" cy="26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0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4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3.xml><?xml version="1.0" encoding="utf-8"?>
<a:theme xmlns:a="http://schemas.openxmlformats.org/drawingml/2006/main" name="5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NSD DAC Webinar Templat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.potx" id="{41984B9E-C2AA-4916-A1C3-544F5372F179}" vid="{EB976DB7-668F-4FEB-9714-EA8A7BD7221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663C266-509A-4F85-9BA8-C866AABCBDA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19b3560-083c-404e-bae2-456c3d0dff68">
      <UserInfo>
        <DisplayName>Drgona, Jan</DisplayName>
        <AccountId>31</AccountId>
        <AccountType/>
      </UserInfo>
      <UserInfo>
        <DisplayName>Vrabie, Draguna L</DisplayName>
        <AccountId>40</AccountId>
        <AccountType/>
      </UserInfo>
      <UserInfo>
        <DisplayName>Skomski, Steven E</DisplayName>
        <AccountId>41</AccountId>
        <AccountType/>
      </UserInfo>
      <UserInfo>
        <DisplayName>Vasisht, Soumya</DisplayName>
        <AccountId>42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C8B40054EF848AB7CE52FA80BFE00" ma:contentTypeVersion="4" ma:contentTypeDescription="Create a new document." ma:contentTypeScope="" ma:versionID="ab9b4bf1b9a02a0c2969bd222db5b30f">
  <xsd:schema xmlns:xsd="http://www.w3.org/2001/XMLSchema" xmlns:xs="http://www.w3.org/2001/XMLSchema" xmlns:p="http://schemas.microsoft.com/office/2006/metadata/properties" xmlns:ns2="6bcdc1a5-1876-4f07-b136-993516c5e5f1" xmlns:ns3="019b3560-083c-404e-bae2-456c3d0dff68" targetNamespace="http://schemas.microsoft.com/office/2006/metadata/properties" ma:root="true" ma:fieldsID="a91c5a200ca210b0c49d6b4535756cf8" ns2:_="" ns3:_="">
    <xsd:import namespace="6bcdc1a5-1876-4f07-b136-993516c5e5f1"/>
    <xsd:import namespace="019b3560-083c-404e-bae2-456c3d0dff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dc1a5-1876-4f07-b136-993516c5e5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9b3560-083c-404e-bae2-456c3d0dff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3425DA-0536-4CC4-869F-A2BDCA9FC3B9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6bcdc1a5-1876-4f07-b136-993516c5e5f1"/>
    <ds:schemaRef ds:uri="019b3560-083c-404e-bae2-456c3d0dff68"/>
    <ds:schemaRef ds:uri="http://schemas.microsoft.com/office/2006/metadata/properties"/>
    <ds:schemaRef ds:uri="http://purl.org/dc/elements/1.1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4CEA812-A597-4400-BA8A-60DE75ADD7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FEB3EE-EF99-4CC6-9929-DC461E12A86B}">
  <ds:schemaRefs>
    <ds:schemaRef ds:uri="019b3560-083c-404e-bae2-456c3d0dff68"/>
    <ds:schemaRef ds:uri="6bcdc1a5-1876-4f07-b136-993516c5e5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Words>1971</Words>
  <Application>Microsoft Office PowerPoint</Application>
  <PresentationFormat>Custom</PresentationFormat>
  <Paragraphs>179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Consolas</vt:lpstr>
      <vt:lpstr>Wingdings</vt:lpstr>
      <vt:lpstr>4_PNNL_Option_4</vt:lpstr>
      <vt:lpstr>1_PNNL_Option_4</vt:lpstr>
      <vt:lpstr>5_PNNL_Option_4</vt:lpstr>
      <vt:lpstr>NSD DAC Webinar Template</vt:lpstr>
      <vt:lpstr>Stability Analysis of Deep Neural Dynamical Systems</vt:lpstr>
      <vt:lpstr>Stability Analysis of Deep Neural Networks</vt:lpstr>
      <vt:lpstr>Global Asymptotic Stability of Neural Dynamics</vt:lpstr>
      <vt:lpstr>Deep Neural Networks as  Parameter Varying Affine Maps</vt:lpstr>
      <vt:lpstr>Asymptotic Stability of Switched Linear Systems</vt:lpstr>
      <vt:lpstr>Asymptotic Stability of Deep Neural Dynamics</vt:lpstr>
      <vt:lpstr>Structured Linear Maps with Eigenvalue Constraints</vt:lpstr>
      <vt:lpstr>Dynamical Effects of Weights</vt:lpstr>
      <vt:lpstr>Dynamical Effects of Activation Functions</vt:lpstr>
      <vt:lpstr>Attractors of Deep Neural Networks</vt:lpstr>
      <vt:lpstr>Attractors of Deep Neural Networks</vt:lpstr>
      <vt:lpstr>Conclusion</vt:lpstr>
      <vt:lpstr>Experiment Design</vt:lpstr>
      <vt:lpstr>Dynamical Effects of Network Depth</vt:lpstr>
      <vt:lpstr>Literature on Stability of Deep 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of Artificial Reasoning in Science (MARS)</dc:title>
  <dc:creator>Gosink, Luke</dc:creator>
  <cp:lastModifiedBy>Drgona, Jan</cp:lastModifiedBy>
  <cp:revision>6</cp:revision>
  <cp:lastPrinted>2019-12-19T20:23:30Z</cp:lastPrinted>
  <dcterms:created xsi:type="dcterms:W3CDTF">2019-06-28T17:44:25Z</dcterms:created>
  <dcterms:modified xsi:type="dcterms:W3CDTF">2021-05-18T18:43:00Z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0x010100EE4C8B40054EF848AB7CE52FA80BFE00</vt:lpwstr>
  </property>
</Properties>
</file>